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87" r:id="rId1"/>
  </p:sldMasterIdLst>
  <p:notesMasterIdLst>
    <p:notesMasterId r:id="rId21"/>
  </p:notesMasterIdLst>
  <p:sldIdLst>
    <p:sldId id="256" r:id="rId2"/>
    <p:sldId id="341" r:id="rId3"/>
    <p:sldId id="345" r:id="rId4"/>
    <p:sldId id="322" r:id="rId5"/>
    <p:sldId id="349" r:id="rId6"/>
    <p:sldId id="323" r:id="rId7"/>
    <p:sldId id="332" r:id="rId8"/>
    <p:sldId id="334" r:id="rId9"/>
    <p:sldId id="327" r:id="rId10"/>
    <p:sldId id="355" r:id="rId11"/>
    <p:sldId id="331" r:id="rId12"/>
    <p:sldId id="350" r:id="rId13"/>
    <p:sldId id="351" r:id="rId14"/>
    <p:sldId id="352" r:id="rId15"/>
    <p:sldId id="353" r:id="rId16"/>
    <p:sldId id="354" r:id="rId17"/>
    <p:sldId id="339" r:id="rId18"/>
    <p:sldId id="347" r:id="rId19"/>
    <p:sldId id="34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E715C-1443-4F6A-A0EE-37CB4743F8DF}" v="187" dt="2020-11-15T21:39:39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0"/>
    <p:restoredTop sz="94631"/>
  </p:normalViewPr>
  <p:slideViewPr>
    <p:cSldViewPr snapToGrid="0" snapToObjects="1">
      <p:cViewPr varScale="1">
        <p:scale>
          <a:sx n="51" d="100"/>
          <a:sy n="51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mar" userId="b34a649a-16b2-42c0-940e-4341b3b45a68" providerId="ADAL" clId="{5C681BDC-D3DB-4662-A836-AF5A1489B6EE}"/>
    <pc:docChg chg="custSel delSld modSld">
      <pc:chgData name="Elmar" userId="b34a649a-16b2-42c0-940e-4341b3b45a68" providerId="ADAL" clId="{5C681BDC-D3DB-4662-A836-AF5A1489B6EE}" dt="2020-08-23T01:32:20.514" v="88" actId="20577"/>
      <pc:docMkLst>
        <pc:docMk/>
      </pc:docMkLst>
      <pc:sldChg chg="modSp mod">
        <pc:chgData name="Elmar" userId="b34a649a-16b2-42c0-940e-4341b3b45a68" providerId="ADAL" clId="{5C681BDC-D3DB-4662-A836-AF5A1489B6EE}" dt="2020-08-23T01:32:20.514" v="88" actId="20577"/>
        <pc:sldMkLst>
          <pc:docMk/>
          <pc:sldMk cId="1253756298" sldId="256"/>
        </pc:sldMkLst>
        <pc:spChg chg="mod">
          <ac:chgData name="Elmar" userId="b34a649a-16b2-42c0-940e-4341b3b45a68" providerId="ADAL" clId="{5C681BDC-D3DB-4662-A836-AF5A1489B6EE}" dt="2020-08-23T01:32:20.514" v="88" actId="20577"/>
          <ac:spMkLst>
            <pc:docMk/>
            <pc:sldMk cId="1253756298" sldId="256"/>
            <ac:spMk id="2" creationId="{2CE6D5DB-2BE7-2540-87B1-C78EBCC9A53B}"/>
          </ac:spMkLst>
        </pc:spChg>
      </pc:sldChg>
      <pc:sldChg chg="delSp modSp mod">
        <pc:chgData name="Elmar" userId="b34a649a-16b2-42c0-940e-4341b3b45a68" providerId="ADAL" clId="{5C681BDC-D3DB-4662-A836-AF5A1489B6EE}" dt="2020-08-23T01:28:08.118" v="4"/>
        <pc:sldMkLst>
          <pc:docMk/>
          <pc:sldMk cId="3766175967" sldId="322"/>
        </pc:sldMkLst>
        <pc:spChg chg="del mod">
          <ac:chgData name="Elmar" userId="b34a649a-16b2-42c0-940e-4341b3b45a68" providerId="ADAL" clId="{5C681BDC-D3DB-4662-A836-AF5A1489B6EE}" dt="2020-08-23T01:28:08.118" v="4"/>
          <ac:spMkLst>
            <pc:docMk/>
            <pc:sldMk cId="3766175967" sldId="322"/>
            <ac:spMk id="3" creationId="{6C920B3F-C957-E94C-A9E7-4BB2A593E666}"/>
          </ac:spMkLst>
        </pc:spChg>
        <pc:spChg chg="del mod">
          <ac:chgData name="Elmar" userId="b34a649a-16b2-42c0-940e-4341b3b45a68" providerId="ADAL" clId="{5C681BDC-D3DB-4662-A836-AF5A1489B6EE}" dt="2020-08-23T01:28:08.117" v="2" actId="478"/>
          <ac:spMkLst>
            <pc:docMk/>
            <pc:sldMk cId="3766175967" sldId="322"/>
            <ac:spMk id="4" creationId="{F6CBAED7-3BB8-461E-863B-B4DE15B9B4E3}"/>
          </ac:spMkLst>
        </pc:spChg>
      </pc:sldChg>
      <pc:sldChg chg="del">
        <pc:chgData name="Elmar" userId="b34a649a-16b2-42c0-940e-4341b3b45a68" providerId="ADAL" clId="{5C681BDC-D3DB-4662-A836-AF5A1489B6EE}" dt="2020-08-23T01:28:56.548" v="13" actId="47"/>
        <pc:sldMkLst>
          <pc:docMk/>
          <pc:sldMk cId="2421320833" sldId="336"/>
        </pc:sldMkLst>
      </pc:sldChg>
      <pc:sldChg chg="del">
        <pc:chgData name="Elmar" userId="b34a649a-16b2-42c0-940e-4341b3b45a68" providerId="ADAL" clId="{5C681BDC-D3DB-4662-A836-AF5A1489B6EE}" dt="2020-08-23T01:28:58.071" v="14" actId="47"/>
        <pc:sldMkLst>
          <pc:docMk/>
          <pc:sldMk cId="2445051744" sldId="337"/>
        </pc:sldMkLst>
      </pc:sldChg>
      <pc:sldChg chg="modSp mod">
        <pc:chgData name="Elmar" userId="b34a649a-16b2-42c0-940e-4341b3b45a68" providerId="ADAL" clId="{5C681BDC-D3DB-4662-A836-AF5A1489B6EE}" dt="2020-08-23T01:29:38.848" v="24" actId="6549"/>
        <pc:sldMkLst>
          <pc:docMk/>
          <pc:sldMk cId="1473837302" sldId="339"/>
        </pc:sldMkLst>
        <pc:spChg chg="mod">
          <ac:chgData name="Elmar" userId="b34a649a-16b2-42c0-940e-4341b3b45a68" providerId="ADAL" clId="{5C681BDC-D3DB-4662-A836-AF5A1489B6EE}" dt="2020-08-23T01:29:09.609" v="17" actId="20577"/>
          <ac:spMkLst>
            <pc:docMk/>
            <pc:sldMk cId="1473837302" sldId="339"/>
            <ac:spMk id="2" creationId="{E5D26B60-A4F0-DF4E-81DF-333B0790E80E}"/>
          </ac:spMkLst>
        </pc:spChg>
        <pc:spChg chg="mod">
          <ac:chgData name="Elmar" userId="b34a649a-16b2-42c0-940e-4341b3b45a68" providerId="ADAL" clId="{5C681BDC-D3DB-4662-A836-AF5A1489B6EE}" dt="2020-08-23T01:29:38.848" v="24" actId="6549"/>
          <ac:spMkLst>
            <pc:docMk/>
            <pc:sldMk cId="1473837302" sldId="339"/>
            <ac:spMk id="3" creationId="{06AD3737-4DC0-DB4B-B5A4-DE72CB9C2BC7}"/>
          </ac:spMkLst>
        </pc:spChg>
      </pc:sldChg>
      <pc:sldChg chg="modSp mod">
        <pc:chgData name="Elmar" userId="b34a649a-16b2-42c0-940e-4341b3b45a68" providerId="ADAL" clId="{5C681BDC-D3DB-4662-A836-AF5A1489B6EE}" dt="2020-08-23T01:31:50.388" v="78" actId="6549"/>
        <pc:sldMkLst>
          <pc:docMk/>
          <pc:sldMk cId="3166355735" sldId="341"/>
        </pc:sldMkLst>
        <pc:spChg chg="mod">
          <ac:chgData name="Elmar" userId="b34a649a-16b2-42c0-940e-4341b3b45a68" providerId="ADAL" clId="{5C681BDC-D3DB-4662-A836-AF5A1489B6EE}" dt="2020-08-23T01:31:50.388" v="78" actId="6549"/>
          <ac:spMkLst>
            <pc:docMk/>
            <pc:sldMk cId="3166355735" sldId="341"/>
            <ac:spMk id="5" creationId="{2EE28461-5DB8-4B4A-AEAD-0FE0CED1B1CA}"/>
          </ac:spMkLst>
        </pc:spChg>
      </pc:sldChg>
      <pc:sldChg chg="delSp modSp mod">
        <pc:chgData name="Elmar" userId="b34a649a-16b2-42c0-940e-4341b3b45a68" providerId="ADAL" clId="{5C681BDC-D3DB-4662-A836-AF5A1489B6EE}" dt="2020-08-23T01:30:43.560" v="39" actId="478"/>
        <pc:sldMkLst>
          <pc:docMk/>
          <pc:sldMk cId="4020660713" sldId="345"/>
        </pc:sldMkLst>
        <pc:spChg chg="mod">
          <ac:chgData name="Elmar" userId="b34a649a-16b2-42c0-940e-4341b3b45a68" providerId="ADAL" clId="{5C681BDC-D3DB-4662-A836-AF5A1489B6EE}" dt="2020-08-23T01:28:46.676" v="11" actId="6549"/>
          <ac:spMkLst>
            <pc:docMk/>
            <pc:sldMk cId="4020660713" sldId="345"/>
            <ac:spMk id="5" creationId="{2EE28461-5DB8-4B4A-AEAD-0FE0CED1B1CA}"/>
          </ac:spMkLst>
        </pc:spChg>
        <pc:picChg chg="del">
          <ac:chgData name="Elmar" userId="b34a649a-16b2-42c0-940e-4341b3b45a68" providerId="ADAL" clId="{5C681BDC-D3DB-4662-A836-AF5A1489B6EE}" dt="2020-08-23T01:30:43.560" v="39" actId="478"/>
          <ac:picMkLst>
            <pc:docMk/>
            <pc:sldMk cId="4020660713" sldId="345"/>
            <ac:picMk id="2" creationId="{A80B3656-0E92-44E7-9F15-85E0FD15776F}"/>
          </ac:picMkLst>
        </pc:picChg>
      </pc:sldChg>
      <pc:sldChg chg="delSp modSp mod">
        <pc:chgData name="Elmar" userId="b34a649a-16b2-42c0-940e-4341b3b45a68" providerId="ADAL" clId="{5C681BDC-D3DB-4662-A836-AF5A1489B6EE}" dt="2020-08-23T01:30:37.422" v="38" actId="478"/>
        <pc:sldMkLst>
          <pc:docMk/>
          <pc:sldMk cId="3859099970" sldId="347"/>
        </pc:sldMkLst>
        <pc:spChg chg="mod">
          <ac:chgData name="Elmar" userId="b34a649a-16b2-42c0-940e-4341b3b45a68" providerId="ADAL" clId="{5C681BDC-D3DB-4662-A836-AF5A1489B6EE}" dt="2020-08-23T01:30:13.337" v="32" actId="6549"/>
          <ac:spMkLst>
            <pc:docMk/>
            <pc:sldMk cId="3859099970" sldId="347"/>
            <ac:spMk id="3" creationId="{8E20A9AC-14E9-D548-AD40-5F5C2D2C688F}"/>
          </ac:spMkLst>
        </pc:spChg>
        <pc:picChg chg="del">
          <ac:chgData name="Elmar" userId="b34a649a-16b2-42c0-940e-4341b3b45a68" providerId="ADAL" clId="{5C681BDC-D3DB-4662-A836-AF5A1489B6EE}" dt="2020-08-23T01:30:37.422" v="38" actId="478"/>
          <ac:picMkLst>
            <pc:docMk/>
            <pc:sldMk cId="3859099970" sldId="347"/>
            <ac:picMk id="4" creationId="{474AB835-9294-4DF9-AED2-37634386236B}"/>
          </ac:picMkLst>
        </pc:picChg>
      </pc:sldChg>
      <pc:sldChg chg="delSp modSp mod">
        <pc:chgData name="Elmar" userId="b34a649a-16b2-42c0-940e-4341b3b45a68" providerId="ADAL" clId="{5C681BDC-D3DB-4662-A836-AF5A1489B6EE}" dt="2020-08-23T01:30:29.885" v="37" actId="478"/>
        <pc:sldMkLst>
          <pc:docMk/>
          <pc:sldMk cId="2585914203" sldId="348"/>
        </pc:sldMkLst>
        <pc:spChg chg="mod">
          <ac:chgData name="Elmar" userId="b34a649a-16b2-42c0-940e-4341b3b45a68" providerId="ADAL" clId="{5C681BDC-D3DB-4662-A836-AF5A1489B6EE}" dt="2020-08-23T01:30:21.031" v="33" actId="6549"/>
          <ac:spMkLst>
            <pc:docMk/>
            <pc:sldMk cId="2585914203" sldId="348"/>
            <ac:spMk id="5" creationId="{2EE28461-5DB8-4B4A-AEAD-0FE0CED1B1CA}"/>
          </ac:spMkLst>
        </pc:spChg>
        <pc:picChg chg="del">
          <ac:chgData name="Elmar" userId="b34a649a-16b2-42c0-940e-4341b3b45a68" providerId="ADAL" clId="{5C681BDC-D3DB-4662-A836-AF5A1489B6EE}" dt="2020-08-23T01:30:29.885" v="37" actId="478"/>
          <ac:picMkLst>
            <pc:docMk/>
            <pc:sldMk cId="2585914203" sldId="348"/>
            <ac:picMk id="2" creationId="{010728B8-C019-4543-82C8-90877897F511}"/>
          </ac:picMkLst>
        </pc:picChg>
        <pc:picChg chg="del">
          <ac:chgData name="Elmar" userId="b34a649a-16b2-42c0-940e-4341b3b45a68" providerId="ADAL" clId="{5C681BDC-D3DB-4662-A836-AF5A1489B6EE}" dt="2020-08-23T01:30:27.641" v="36" actId="478"/>
          <ac:picMkLst>
            <pc:docMk/>
            <pc:sldMk cId="2585914203" sldId="348"/>
            <ac:picMk id="3" creationId="{497812F7-122B-4D21-B016-0B7DA80792BA}"/>
          </ac:picMkLst>
        </pc:picChg>
        <pc:picChg chg="del">
          <ac:chgData name="Elmar" userId="b34a649a-16b2-42c0-940e-4341b3b45a68" providerId="ADAL" clId="{5C681BDC-D3DB-4662-A836-AF5A1489B6EE}" dt="2020-08-23T01:30:25.944" v="35" actId="478"/>
          <ac:picMkLst>
            <pc:docMk/>
            <pc:sldMk cId="2585914203" sldId="348"/>
            <ac:picMk id="12" creationId="{9F99048B-6D42-41C6-93DA-201914C38339}"/>
          </ac:picMkLst>
        </pc:picChg>
        <pc:picChg chg="del">
          <ac:chgData name="Elmar" userId="b34a649a-16b2-42c0-940e-4341b3b45a68" providerId="ADAL" clId="{5C681BDC-D3DB-4662-A836-AF5A1489B6EE}" dt="2020-08-23T01:30:23.839" v="34" actId="478"/>
          <ac:picMkLst>
            <pc:docMk/>
            <pc:sldMk cId="2585914203" sldId="348"/>
            <ac:picMk id="13" creationId="{2B72EDA6-9C17-4D84-971A-D83CA0120B2B}"/>
          </ac:picMkLst>
        </pc:picChg>
      </pc:sldChg>
      <pc:sldChg chg="del">
        <pc:chgData name="Elmar" userId="b34a649a-16b2-42c0-940e-4341b3b45a68" providerId="ADAL" clId="{5C681BDC-D3DB-4662-A836-AF5A1489B6EE}" dt="2020-08-23T01:28:54.689" v="12" actId="47"/>
        <pc:sldMkLst>
          <pc:docMk/>
          <pc:sldMk cId="2043065587" sldId="349"/>
        </pc:sldMkLst>
      </pc:sldChg>
    </pc:docChg>
  </pc:docChgLst>
  <pc:docChgLst>
    <pc:chgData name="Elmar" userId="b34a649a-16b2-42c0-940e-4341b3b45a68" providerId="ADAL" clId="{D3C81CF7-B9A1-4341-9C5F-90904EAE9FC3}"/>
    <pc:docChg chg="modSld">
      <pc:chgData name="Elmar" userId="b34a649a-16b2-42c0-940e-4341b3b45a68" providerId="ADAL" clId="{D3C81CF7-B9A1-4341-9C5F-90904EAE9FC3}" dt="2020-08-20T23:35:35.330" v="9" actId="20577"/>
      <pc:docMkLst>
        <pc:docMk/>
      </pc:docMkLst>
      <pc:sldChg chg="modSp mod">
        <pc:chgData name="Elmar" userId="b34a649a-16b2-42c0-940e-4341b3b45a68" providerId="ADAL" clId="{D3C81CF7-B9A1-4341-9C5F-90904EAE9FC3}" dt="2020-08-20T23:35:35.330" v="9" actId="20577"/>
        <pc:sldMkLst>
          <pc:docMk/>
          <pc:sldMk cId="1473837302" sldId="339"/>
        </pc:sldMkLst>
        <pc:spChg chg="mod">
          <ac:chgData name="Elmar" userId="b34a649a-16b2-42c0-940e-4341b3b45a68" providerId="ADAL" clId="{D3C81CF7-B9A1-4341-9C5F-90904EAE9FC3}" dt="2020-08-20T23:35:35.330" v="9" actId="20577"/>
          <ac:spMkLst>
            <pc:docMk/>
            <pc:sldMk cId="1473837302" sldId="339"/>
            <ac:spMk id="3" creationId="{06AD3737-4DC0-DB4B-B5A4-DE72CB9C2BC7}"/>
          </ac:spMkLst>
        </pc:spChg>
      </pc:sldChg>
    </pc:docChg>
  </pc:docChgLst>
  <pc:docChgLst>
    <pc:chgData name="Elmar" userId="b34a649a-16b2-42c0-940e-4341b3b45a68" providerId="ADAL" clId="{68B8FA05-50E5-4171-BF0F-09C400D5B5A1}"/>
    <pc:docChg chg="custSel addSld delSld modSld modMainMaster">
      <pc:chgData name="Elmar" userId="b34a649a-16b2-42c0-940e-4341b3b45a68" providerId="ADAL" clId="{68B8FA05-50E5-4171-BF0F-09C400D5B5A1}" dt="2020-08-30T00:41:01.915" v="942" actId="20577"/>
      <pc:docMkLst>
        <pc:docMk/>
      </pc:docMkLst>
      <pc:sldChg chg="modSp mod">
        <pc:chgData name="Elmar" userId="b34a649a-16b2-42c0-940e-4341b3b45a68" providerId="ADAL" clId="{68B8FA05-50E5-4171-BF0F-09C400D5B5A1}" dt="2020-08-29T23:56:10.897" v="56" actId="20577"/>
        <pc:sldMkLst>
          <pc:docMk/>
          <pc:sldMk cId="1253756298" sldId="256"/>
        </pc:sldMkLst>
        <pc:spChg chg="mod">
          <ac:chgData name="Elmar" userId="b34a649a-16b2-42c0-940e-4341b3b45a68" providerId="ADAL" clId="{68B8FA05-50E5-4171-BF0F-09C400D5B5A1}" dt="2020-08-29T23:56:10.897" v="56" actId="20577"/>
          <ac:spMkLst>
            <pc:docMk/>
            <pc:sldMk cId="1253756298" sldId="256"/>
            <ac:spMk id="2" creationId="{2CE6D5DB-2BE7-2540-87B1-C78EBCC9A53B}"/>
          </ac:spMkLst>
        </pc:spChg>
      </pc:sldChg>
      <pc:sldChg chg="addSp delSp modSp mod setBg">
        <pc:chgData name="Elmar" userId="b34a649a-16b2-42c0-940e-4341b3b45a68" providerId="ADAL" clId="{68B8FA05-50E5-4171-BF0F-09C400D5B5A1}" dt="2020-08-30T00:33:26.185" v="813"/>
        <pc:sldMkLst>
          <pc:docMk/>
          <pc:sldMk cId="3766175967" sldId="322"/>
        </pc:sldMkLst>
        <pc:spChg chg="del mod">
          <ac:chgData name="Elmar" userId="b34a649a-16b2-42c0-940e-4341b3b45a68" providerId="ADAL" clId="{68B8FA05-50E5-4171-BF0F-09C400D5B5A1}" dt="2020-08-30T00:03:10.243" v="119"/>
          <ac:spMkLst>
            <pc:docMk/>
            <pc:sldMk cId="3766175967" sldId="322"/>
            <ac:spMk id="2" creationId="{47103503-5128-4191-8445-589D761685E6}"/>
          </ac:spMkLst>
        </pc:spChg>
        <pc:spChg chg="add del mod">
          <ac:chgData name="Elmar" userId="b34a649a-16b2-42c0-940e-4341b3b45a68" providerId="ADAL" clId="{68B8FA05-50E5-4171-BF0F-09C400D5B5A1}" dt="2020-08-30T00:03:15.647" v="120" actId="478"/>
          <ac:spMkLst>
            <pc:docMk/>
            <pc:sldMk cId="3766175967" sldId="322"/>
            <ac:spMk id="4" creationId="{84986374-44B9-4FEF-94C1-30BC1103F7AD}"/>
          </ac:spMkLst>
        </pc:spChg>
        <pc:spChg chg="add mod">
          <ac:chgData name="Elmar" userId="b34a649a-16b2-42c0-940e-4341b3b45a68" providerId="ADAL" clId="{68B8FA05-50E5-4171-BF0F-09C400D5B5A1}" dt="2020-08-30T00:03:23.101" v="121"/>
          <ac:spMkLst>
            <pc:docMk/>
            <pc:sldMk cId="3766175967" sldId="322"/>
            <ac:spMk id="6" creationId="{ABCE90B1-4F4D-420B-A513-86326BF68802}"/>
          </ac:spMkLst>
        </pc:spChg>
        <pc:spChg chg="add mod">
          <ac:chgData name="Elmar" userId="b34a649a-16b2-42c0-940e-4341b3b45a68" providerId="ADAL" clId="{68B8FA05-50E5-4171-BF0F-09C400D5B5A1}" dt="2020-08-30T00:03:23.101" v="121"/>
          <ac:spMkLst>
            <pc:docMk/>
            <pc:sldMk cId="3766175967" sldId="322"/>
            <ac:spMk id="7" creationId="{E931B050-C7AC-431C-9AF9-572628110C2E}"/>
          </ac:spMkLst>
        </pc:spChg>
        <pc:spChg chg="add mod">
          <ac:chgData name="Elmar" userId="b34a649a-16b2-42c0-940e-4341b3b45a68" providerId="ADAL" clId="{68B8FA05-50E5-4171-BF0F-09C400D5B5A1}" dt="2020-08-30T00:03:23.101" v="121"/>
          <ac:spMkLst>
            <pc:docMk/>
            <pc:sldMk cId="3766175967" sldId="322"/>
            <ac:spMk id="8" creationId="{B798908F-B512-4FFB-A1CC-6ABCAE26904F}"/>
          </ac:spMkLst>
        </pc:spChg>
        <pc:spChg chg="add mod">
          <ac:chgData name="Elmar" userId="b34a649a-16b2-42c0-940e-4341b3b45a68" providerId="ADAL" clId="{68B8FA05-50E5-4171-BF0F-09C400D5B5A1}" dt="2020-08-30T00:03:23.101" v="121"/>
          <ac:spMkLst>
            <pc:docMk/>
            <pc:sldMk cId="3766175967" sldId="322"/>
            <ac:spMk id="9" creationId="{1B8E5B61-DDBE-4BEE-92F7-61CF813E3D3D}"/>
          </ac:spMkLst>
        </pc:spChg>
        <pc:spChg chg="add mod">
          <ac:chgData name="Elmar" userId="b34a649a-16b2-42c0-940e-4341b3b45a68" providerId="ADAL" clId="{68B8FA05-50E5-4171-BF0F-09C400D5B5A1}" dt="2020-08-30T00:03:23.101" v="121"/>
          <ac:spMkLst>
            <pc:docMk/>
            <pc:sldMk cId="3766175967" sldId="322"/>
            <ac:spMk id="10" creationId="{33E4719A-B6F2-40C0-A5DC-48ED224E2A63}"/>
          </ac:spMkLst>
        </pc:spChg>
        <pc:spChg chg="del mod">
          <ac:chgData name="Elmar" userId="b34a649a-16b2-42c0-940e-4341b3b45a68" providerId="ADAL" clId="{68B8FA05-50E5-4171-BF0F-09C400D5B5A1}" dt="2020-08-30T00:03:10.242" v="117" actId="478"/>
          <ac:spMkLst>
            <pc:docMk/>
            <pc:sldMk cId="3766175967" sldId="322"/>
            <ac:spMk id="979" creationId="{00000000-0000-0000-0000-000000000000}"/>
          </ac:spMkLst>
        </pc:spChg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89611781" sldId="323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3825872428" sldId="327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2986947994" sldId="328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1929702187" sldId="329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3959620926" sldId="332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1146371092" sldId="334"/>
        </pc:sldMkLst>
      </pc:sldChg>
      <pc:sldChg chg="add">
        <pc:chgData name="Elmar" userId="b34a649a-16b2-42c0-940e-4341b3b45a68" providerId="ADAL" clId="{68B8FA05-50E5-4171-BF0F-09C400D5B5A1}" dt="2020-08-30T00:02:14.515" v="112"/>
        <pc:sldMkLst>
          <pc:docMk/>
          <pc:sldMk cId="2264046683" sldId="338"/>
        </pc:sldMkLst>
      </pc:sldChg>
      <pc:sldChg chg="modSp mod">
        <pc:chgData name="Elmar" userId="b34a649a-16b2-42c0-940e-4341b3b45a68" providerId="ADAL" clId="{68B8FA05-50E5-4171-BF0F-09C400D5B5A1}" dt="2020-08-30T00:31:39.030" v="809" actId="115"/>
        <pc:sldMkLst>
          <pc:docMk/>
          <pc:sldMk cId="1473837302" sldId="339"/>
        </pc:sldMkLst>
        <pc:spChg chg="mod">
          <ac:chgData name="Elmar" userId="b34a649a-16b2-42c0-940e-4341b3b45a68" providerId="ADAL" clId="{68B8FA05-50E5-4171-BF0F-09C400D5B5A1}" dt="2020-08-30T00:26:55.920" v="750" actId="20577"/>
          <ac:spMkLst>
            <pc:docMk/>
            <pc:sldMk cId="1473837302" sldId="339"/>
            <ac:spMk id="2" creationId="{E5D26B60-A4F0-DF4E-81DF-333B0790E80E}"/>
          </ac:spMkLst>
        </pc:spChg>
        <pc:spChg chg="mod">
          <ac:chgData name="Elmar" userId="b34a649a-16b2-42c0-940e-4341b3b45a68" providerId="ADAL" clId="{68B8FA05-50E5-4171-BF0F-09C400D5B5A1}" dt="2020-08-30T00:31:39.030" v="809" actId="115"/>
          <ac:spMkLst>
            <pc:docMk/>
            <pc:sldMk cId="1473837302" sldId="339"/>
            <ac:spMk id="3" creationId="{06AD3737-4DC0-DB4B-B5A4-DE72CB9C2BC7}"/>
          </ac:spMkLst>
        </pc:spChg>
      </pc:sldChg>
      <pc:sldChg chg="modSp mod">
        <pc:chgData name="Elmar" userId="b34a649a-16b2-42c0-940e-4341b3b45a68" providerId="ADAL" clId="{68B8FA05-50E5-4171-BF0F-09C400D5B5A1}" dt="2020-08-30T00:37:27.246" v="901" actId="20577"/>
        <pc:sldMkLst>
          <pc:docMk/>
          <pc:sldMk cId="3166355735" sldId="341"/>
        </pc:sldMkLst>
        <pc:spChg chg="mod">
          <ac:chgData name="Elmar" userId="b34a649a-16b2-42c0-940e-4341b3b45a68" providerId="ADAL" clId="{68B8FA05-50E5-4171-BF0F-09C400D5B5A1}" dt="2020-08-30T00:37:27.246" v="901" actId="20577"/>
          <ac:spMkLst>
            <pc:docMk/>
            <pc:sldMk cId="3166355735" sldId="341"/>
            <ac:spMk id="5" creationId="{2EE28461-5DB8-4B4A-AEAD-0FE0CED1B1CA}"/>
          </ac:spMkLst>
        </pc:spChg>
      </pc:sldChg>
      <pc:sldChg chg="modSp mod">
        <pc:chgData name="Elmar" userId="b34a649a-16b2-42c0-940e-4341b3b45a68" providerId="ADAL" clId="{68B8FA05-50E5-4171-BF0F-09C400D5B5A1}" dt="2020-08-30T00:41:01.915" v="942" actId="20577"/>
        <pc:sldMkLst>
          <pc:docMk/>
          <pc:sldMk cId="4020660713" sldId="345"/>
        </pc:sldMkLst>
        <pc:spChg chg="mod">
          <ac:chgData name="Elmar" userId="b34a649a-16b2-42c0-940e-4341b3b45a68" providerId="ADAL" clId="{68B8FA05-50E5-4171-BF0F-09C400D5B5A1}" dt="2020-08-30T00:41:01.915" v="942" actId="20577"/>
          <ac:spMkLst>
            <pc:docMk/>
            <pc:sldMk cId="4020660713" sldId="345"/>
            <ac:spMk id="5" creationId="{2EE28461-5DB8-4B4A-AEAD-0FE0CED1B1CA}"/>
          </ac:spMkLst>
        </pc:spChg>
      </pc:sldChg>
      <pc:sldChg chg="modSp mod">
        <pc:chgData name="Elmar" userId="b34a649a-16b2-42c0-940e-4341b3b45a68" providerId="ADAL" clId="{68B8FA05-50E5-4171-BF0F-09C400D5B5A1}" dt="2020-08-30T00:35:07.200" v="881" actId="20577"/>
        <pc:sldMkLst>
          <pc:docMk/>
          <pc:sldMk cId="3859099970" sldId="347"/>
        </pc:sldMkLst>
        <pc:spChg chg="mod">
          <ac:chgData name="Elmar" userId="b34a649a-16b2-42c0-940e-4341b3b45a68" providerId="ADAL" clId="{68B8FA05-50E5-4171-BF0F-09C400D5B5A1}" dt="2020-08-30T00:35:07.200" v="881" actId="20577"/>
          <ac:spMkLst>
            <pc:docMk/>
            <pc:sldMk cId="3859099970" sldId="347"/>
            <ac:spMk id="3" creationId="{8E20A9AC-14E9-D548-AD40-5F5C2D2C688F}"/>
          </ac:spMkLst>
        </pc:spChg>
      </pc:sldChg>
      <pc:sldChg chg="modSp mod">
        <pc:chgData name="Elmar" userId="b34a649a-16b2-42c0-940e-4341b3b45a68" providerId="ADAL" clId="{68B8FA05-50E5-4171-BF0F-09C400D5B5A1}" dt="2020-08-30T00:40:49.533" v="940" actId="20577"/>
        <pc:sldMkLst>
          <pc:docMk/>
          <pc:sldMk cId="2585914203" sldId="348"/>
        </pc:sldMkLst>
        <pc:spChg chg="mod">
          <ac:chgData name="Elmar" userId="b34a649a-16b2-42c0-940e-4341b3b45a68" providerId="ADAL" clId="{68B8FA05-50E5-4171-BF0F-09C400D5B5A1}" dt="2020-08-30T00:40:49.533" v="940" actId="20577"/>
          <ac:spMkLst>
            <pc:docMk/>
            <pc:sldMk cId="2585914203" sldId="348"/>
            <ac:spMk id="5" creationId="{2EE28461-5DB8-4B4A-AEAD-0FE0CED1B1CA}"/>
          </ac:spMkLst>
        </pc:spChg>
      </pc:sldChg>
      <pc:sldChg chg="add setBg">
        <pc:chgData name="Elmar" userId="b34a649a-16b2-42c0-940e-4341b3b45a68" providerId="ADAL" clId="{68B8FA05-50E5-4171-BF0F-09C400D5B5A1}" dt="2020-08-30T00:33:26.185" v="813"/>
        <pc:sldMkLst>
          <pc:docMk/>
          <pc:sldMk cId="3956324909" sldId="349"/>
        </pc:sldMkLst>
      </pc:sldChg>
      <pc:sldChg chg="add del setBg">
        <pc:chgData name="Elmar" userId="b34a649a-16b2-42c0-940e-4341b3b45a68" providerId="ADAL" clId="{68B8FA05-50E5-4171-BF0F-09C400D5B5A1}" dt="2020-08-30T00:02:40.762" v="114"/>
        <pc:sldMkLst>
          <pc:docMk/>
          <pc:sldMk cId="1256079848" sldId="350"/>
        </pc:sldMkLst>
      </pc:sldChg>
      <pc:sldMasterChg chg="setBg modSldLayout">
        <pc:chgData name="Elmar" userId="b34a649a-16b2-42c0-940e-4341b3b45a68" providerId="ADAL" clId="{68B8FA05-50E5-4171-BF0F-09C400D5B5A1}" dt="2020-08-30T00:33:26.185" v="813"/>
        <pc:sldMasterMkLst>
          <pc:docMk/>
          <pc:sldMasterMk cId="1458150002" sldId="2147483687"/>
        </pc:sldMasterMkLst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998837630" sldId="2147483688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194000039" sldId="2147483689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07988170" sldId="2147483690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019323963" sldId="2147483691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093190752" sldId="2147483692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3998422385" sldId="2147483693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58474842" sldId="2147483694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188121080" sldId="2147483695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1926696335" sldId="2147483696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3328972247" sldId="2147483697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619380588" sldId="2147483698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3308744458" sldId="2147483699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2075144532" sldId="2147483700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3375520788" sldId="2147483701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603331643" sldId="2147483702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1762836893" sldId="2147483703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1507975424" sldId="2147483704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3171961951" sldId="2147483705"/>
          </pc:sldLayoutMkLst>
        </pc:sldLayoutChg>
        <pc:sldLayoutChg chg="setBg">
          <pc:chgData name="Elmar" userId="b34a649a-16b2-42c0-940e-4341b3b45a68" providerId="ADAL" clId="{68B8FA05-50E5-4171-BF0F-09C400D5B5A1}" dt="2020-08-30T00:33:26.185" v="813"/>
          <pc:sldLayoutMkLst>
            <pc:docMk/>
            <pc:sldMasterMk cId="1458150002" sldId="2147483687"/>
            <pc:sldLayoutMk cId="1686921050" sldId="2147483706"/>
          </pc:sldLayoutMkLst>
        </pc:sldLayoutChg>
      </pc:sldMasterChg>
    </pc:docChg>
  </pc:docChgLst>
  <pc:docChgLst>
    <pc:chgData name="Elmar" userId="b34a649a-16b2-42c0-940e-4341b3b45a68" providerId="ADAL" clId="{18D43380-EC0C-43C4-B066-6BAC1138CA68}"/>
    <pc:docChg chg="undo custSel addSld delSld modSld">
      <pc:chgData name="Elmar" userId="b34a649a-16b2-42c0-940e-4341b3b45a68" providerId="ADAL" clId="{18D43380-EC0C-43C4-B066-6BAC1138CA68}" dt="2020-08-23T01:12:49.305" v="2990" actId="1076"/>
      <pc:docMkLst>
        <pc:docMk/>
      </pc:docMkLst>
      <pc:sldChg chg="modSp mod">
        <pc:chgData name="Elmar" userId="b34a649a-16b2-42c0-940e-4341b3b45a68" providerId="ADAL" clId="{18D43380-EC0C-43C4-B066-6BAC1138CA68}" dt="2020-08-22T22:55:40.831" v="1772" actId="108"/>
        <pc:sldMkLst>
          <pc:docMk/>
          <pc:sldMk cId="1253756298" sldId="256"/>
        </pc:sldMkLst>
        <pc:spChg chg="mod">
          <ac:chgData name="Elmar" userId="b34a649a-16b2-42c0-940e-4341b3b45a68" providerId="ADAL" clId="{18D43380-EC0C-43C4-B066-6BAC1138CA68}" dt="2020-08-22T22:55:40.831" v="1772" actId="108"/>
          <ac:spMkLst>
            <pc:docMk/>
            <pc:sldMk cId="1253756298" sldId="256"/>
            <ac:spMk id="2" creationId="{2CE6D5DB-2BE7-2540-87B1-C78EBCC9A53B}"/>
          </ac:spMkLst>
        </pc:spChg>
      </pc:sldChg>
      <pc:sldChg chg="modSp mod">
        <pc:chgData name="Elmar" userId="b34a649a-16b2-42c0-940e-4341b3b45a68" providerId="ADAL" clId="{18D43380-EC0C-43C4-B066-6BAC1138CA68}" dt="2020-08-22T23:03:34.580" v="1866" actId="1076"/>
        <pc:sldMkLst>
          <pc:docMk/>
          <pc:sldMk cId="3766175967" sldId="322"/>
        </pc:sldMkLst>
        <pc:spChg chg="mod">
          <ac:chgData name="Elmar" userId="b34a649a-16b2-42c0-940e-4341b3b45a68" providerId="ADAL" clId="{18D43380-EC0C-43C4-B066-6BAC1138CA68}" dt="2020-08-22T23:03:34.580" v="1866" actId="1076"/>
          <ac:spMkLst>
            <pc:docMk/>
            <pc:sldMk cId="3766175967" sldId="322"/>
            <ac:spMk id="3" creationId="{6C920B3F-C957-E94C-A9E7-4BB2A593E666}"/>
          </ac:spMkLst>
        </pc:spChg>
        <pc:spChg chg="mod">
          <ac:chgData name="Elmar" userId="b34a649a-16b2-42c0-940e-4341b3b45a68" providerId="ADAL" clId="{18D43380-EC0C-43C4-B066-6BAC1138CA68}" dt="2020-08-22T23:03:33.865" v="1865" actId="108"/>
          <ac:spMkLst>
            <pc:docMk/>
            <pc:sldMk cId="3766175967" sldId="322"/>
            <ac:spMk id="4" creationId="{F6CBAED7-3BB8-461E-863B-B4DE15B9B4E3}"/>
          </ac:spMkLst>
        </pc:spChg>
      </pc:sldChg>
      <pc:sldChg chg="del">
        <pc:chgData name="Elmar" userId="b34a649a-16b2-42c0-940e-4341b3b45a68" providerId="ADAL" clId="{18D43380-EC0C-43C4-B066-6BAC1138CA68}" dt="2020-08-21T14:12:18.882" v="24" actId="47"/>
        <pc:sldMkLst>
          <pc:docMk/>
          <pc:sldMk cId="89611781" sldId="323"/>
        </pc:sldMkLst>
      </pc:sldChg>
      <pc:sldChg chg="del">
        <pc:chgData name="Elmar" userId="b34a649a-16b2-42c0-940e-4341b3b45a68" providerId="ADAL" clId="{18D43380-EC0C-43C4-B066-6BAC1138CA68}" dt="2020-08-21T14:12:20.384" v="27" actId="47"/>
        <pc:sldMkLst>
          <pc:docMk/>
          <pc:sldMk cId="3825872428" sldId="327"/>
        </pc:sldMkLst>
      </pc:sldChg>
      <pc:sldChg chg="del">
        <pc:chgData name="Elmar" userId="b34a649a-16b2-42c0-940e-4341b3b45a68" providerId="ADAL" clId="{18D43380-EC0C-43C4-B066-6BAC1138CA68}" dt="2020-08-21T14:12:20.723" v="28" actId="47"/>
        <pc:sldMkLst>
          <pc:docMk/>
          <pc:sldMk cId="2986947994" sldId="328"/>
        </pc:sldMkLst>
      </pc:sldChg>
      <pc:sldChg chg="del">
        <pc:chgData name="Elmar" userId="b34a649a-16b2-42c0-940e-4341b3b45a68" providerId="ADAL" clId="{18D43380-EC0C-43C4-B066-6BAC1138CA68}" dt="2020-08-21T14:12:21.468" v="29" actId="47"/>
        <pc:sldMkLst>
          <pc:docMk/>
          <pc:sldMk cId="1929702187" sldId="329"/>
        </pc:sldMkLst>
      </pc:sldChg>
      <pc:sldChg chg="del">
        <pc:chgData name="Elmar" userId="b34a649a-16b2-42c0-940e-4341b3b45a68" providerId="ADAL" clId="{18D43380-EC0C-43C4-B066-6BAC1138CA68}" dt="2020-08-21T14:12:19.436" v="25" actId="47"/>
        <pc:sldMkLst>
          <pc:docMk/>
          <pc:sldMk cId="3959620926" sldId="332"/>
        </pc:sldMkLst>
      </pc:sldChg>
      <pc:sldChg chg="del">
        <pc:chgData name="Elmar" userId="b34a649a-16b2-42c0-940e-4341b3b45a68" providerId="ADAL" clId="{18D43380-EC0C-43C4-B066-6BAC1138CA68}" dt="2020-08-21T14:12:19.996" v="26" actId="47"/>
        <pc:sldMkLst>
          <pc:docMk/>
          <pc:sldMk cId="1146371092" sldId="334"/>
        </pc:sldMkLst>
      </pc:sldChg>
      <pc:sldChg chg="add del">
        <pc:chgData name="Elmar" userId="b34a649a-16b2-42c0-940e-4341b3b45a68" providerId="ADAL" clId="{18D43380-EC0C-43C4-B066-6BAC1138CA68}" dt="2020-08-21T14:54:16.753" v="1511" actId="47"/>
        <pc:sldMkLst>
          <pc:docMk/>
          <pc:sldMk cId="2421320833" sldId="336"/>
        </pc:sldMkLst>
      </pc:sldChg>
      <pc:sldChg chg="add">
        <pc:chgData name="Elmar" userId="b34a649a-16b2-42c0-940e-4341b3b45a68" providerId="ADAL" clId="{18D43380-EC0C-43C4-B066-6BAC1138CA68}" dt="2020-08-21T14:42:10.103" v="1103"/>
        <pc:sldMkLst>
          <pc:docMk/>
          <pc:sldMk cId="2445051744" sldId="337"/>
        </pc:sldMkLst>
      </pc:sldChg>
      <pc:sldChg chg="del">
        <pc:chgData name="Elmar" userId="b34a649a-16b2-42c0-940e-4341b3b45a68" providerId="ADAL" clId="{18D43380-EC0C-43C4-B066-6BAC1138CA68}" dt="2020-08-21T14:12:26.046" v="30" actId="47"/>
        <pc:sldMkLst>
          <pc:docMk/>
          <pc:sldMk cId="2264046683" sldId="338"/>
        </pc:sldMkLst>
      </pc:sldChg>
      <pc:sldChg chg="modSp add del mod">
        <pc:chgData name="Elmar" userId="b34a649a-16b2-42c0-940e-4341b3b45a68" providerId="ADAL" clId="{18D43380-EC0C-43C4-B066-6BAC1138CA68}" dt="2020-08-23T00:53:54.235" v="2107" actId="20577"/>
        <pc:sldMkLst>
          <pc:docMk/>
          <pc:sldMk cId="1473837302" sldId="339"/>
        </pc:sldMkLst>
        <pc:spChg chg="mod">
          <ac:chgData name="Elmar" userId="b34a649a-16b2-42c0-940e-4341b3b45a68" providerId="ADAL" clId="{18D43380-EC0C-43C4-B066-6BAC1138CA68}" dt="2020-08-23T00:50:14.429" v="1886" actId="20577"/>
          <ac:spMkLst>
            <pc:docMk/>
            <pc:sldMk cId="1473837302" sldId="339"/>
            <ac:spMk id="2" creationId="{E5D26B60-A4F0-DF4E-81DF-333B0790E80E}"/>
          </ac:spMkLst>
        </pc:spChg>
        <pc:spChg chg="mod">
          <ac:chgData name="Elmar" userId="b34a649a-16b2-42c0-940e-4341b3b45a68" providerId="ADAL" clId="{18D43380-EC0C-43C4-B066-6BAC1138CA68}" dt="2020-08-23T00:53:54.235" v="2107" actId="20577"/>
          <ac:spMkLst>
            <pc:docMk/>
            <pc:sldMk cId="1473837302" sldId="339"/>
            <ac:spMk id="3" creationId="{06AD3737-4DC0-DB4B-B5A4-DE72CB9C2BC7}"/>
          </ac:spMkLst>
        </pc:spChg>
      </pc:sldChg>
      <pc:sldChg chg="del">
        <pc:chgData name="Elmar" userId="b34a649a-16b2-42c0-940e-4341b3b45a68" providerId="ADAL" clId="{18D43380-EC0C-43C4-B066-6BAC1138CA68}" dt="2020-08-21T14:12:17.452" v="23" actId="47"/>
        <pc:sldMkLst>
          <pc:docMk/>
          <pc:sldMk cId="483651884" sldId="340"/>
        </pc:sldMkLst>
      </pc:sldChg>
      <pc:sldChg chg="addSp modSp mod">
        <pc:chgData name="Elmar" userId="b34a649a-16b2-42c0-940e-4341b3b45a68" providerId="ADAL" clId="{18D43380-EC0C-43C4-B066-6BAC1138CA68}" dt="2020-08-22T23:01:47.990" v="1860" actId="20577"/>
        <pc:sldMkLst>
          <pc:docMk/>
          <pc:sldMk cId="3166355735" sldId="341"/>
        </pc:sldMkLst>
        <pc:spChg chg="mod">
          <ac:chgData name="Elmar" userId="b34a649a-16b2-42c0-940e-4341b3b45a68" providerId="ADAL" clId="{18D43380-EC0C-43C4-B066-6BAC1138CA68}" dt="2020-08-22T23:01:47.990" v="1860" actId="20577"/>
          <ac:spMkLst>
            <pc:docMk/>
            <pc:sldMk cId="3166355735" sldId="341"/>
            <ac:spMk id="5" creationId="{2EE28461-5DB8-4B4A-AEAD-0FE0CED1B1CA}"/>
          </ac:spMkLst>
        </pc:spChg>
        <pc:picChg chg="add mod">
          <ac:chgData name="Elmar" userId="b34a649a-16b2-42c0-940e-4341b3b45a68" providerId="ADAL" clId="{18D43380-EC0C-43C4-B066-6BAC1138CA68}" dt="2020-08-21T22:46:55.186" v="1688" actId="1076"/>
          <ac:picMkLst>
            <pc:docMk/>
            <pc:sldMk cId="3166355735" sldId="341"/>
            <ac:picMk id="2050" creationId="{E25BB0C0-61AB-4BD6-9432-9D02CD1759CE}"/>
          </ac:picMkLst>
        </pc:picChg>
      </pc:sldChg>
      <pc:sldChg chg="del">
        <pc:chgData name="Elmar" userId="b34a649a-16b2-42c0-940e-4341b3b45a68" providerId="ADAL" clId="{18D43380-EC0C-43C4-B066-6BAC1138CA68}" dt="2020-08-21T14:12:09.314" v="22" actId="47"/>
        <pc:sldMkLst>
          <pc:docMk/>
          <pc:sldMk cId="2411717072" sldId="344"/>
        </pc:sldMkLst>
      </pc:sldChg>
      <pc:sldChg chg="addSp modSp mod">
        <pc:chgData name="Elmar" userId="b34a649a-16b2-42c0-940e-4341b3b45a68" providerId="ADAL" clId="{18D43380-EC0C-43C4-B066-6BAC1138CA68}" dt="2020-08-22T23:02:22.082" v="1861" actId="113"/>
        <pc:sldMkLst>
          <pc:docMk/>
          <pc:sldMk cId="4020660713" sldId="345"/>
        </pc:sldMkLst>
        <pc:spChg chg="mod">
          <ac:chgData name="Elmar" userId="b34a649a-16b2-42c0-940e-4341b3b45a68" providerId="ADAL" clId="{18D43380-EC0C-43C4-B066-6BAC1138CA68}" dt="2020-08-22T23:02:22.082" v="1861" actId="113"/>
          <ac:spMkLst>
            <pc:docMk/>
            <pc:sldMk cId="4020660713" sldId="345"/>
            <ac:spMk id="5" creationId="{2EE28461-5DB8-4B4A-AEAD-0FE0CED1B1CA}"/>
          </ac:spMkLst>
        </pc:spChg>
        <pc:picChg chg="add mod">
          <ac:chgData name="Elmar" userId="b34a649a-16b2-42c0-940e-4341b3b45a68" providerId="ADAL" clId="{18D43380-EC0C-43C4-B066-6BAC1138CA68}" dt="2020-08-21T15:02:27.429" v="1628" actId="14100"/>
          <ac:picMkLst>
            <pc:docMk/>
            <pc:sldMk cId="4020660713" sldId="345"/>
            <ac:picMk id="2" creationId="{A80B3656-0E92-44E7-9F15-85E0FD15776F}"/>
          </ac:picMkLst>
        </pc:picChg>
      </pc:sldChg>
      <pc:sldChg chg="del">
        <pc:chgData name="Elmar" userId="b34a649a-16b2-42c0-940e-4341b3b45a68" providerId="ADAL" clId="{18D43380-EC0C-43C4-B066-6BAC1138CA68}" dt="2020-08-21T14:13:23.428" v="31" actId="47"/>
        <pc:sldMkLst>
          <pc:docMk/>
          <pc:sldMk cId="1620570341" sldId="346"/>
        </pc:sldMkLst>
      </pc:sldChg>
      <pc:sldChg chg="addSp modSp mod">
        <pc:chgData name="Elmar" userId="b34a649a-16b2-42c0-940e-4341b3b45a68" providerId="ADAL" clId="{18D43380-EC0C-43C4-B066-6BAC1138CA68}" dt="2020-08-23T00:49:37.764" v="1885" actId="6549"/>
        <pc:sldMkLst>
          <pc:docMk/>
          <pc:sldMk cId="3859099970" sldId="347"/>
        </pc:sldMkLst>
        <pc:spChg chg="mod">
          <ac:chgData name="Elmar" userId="b34a649a-16b2-42c0-940e-4341b3b45a68" providerId="ADAL" clId="{18D43380-EC0C-43C4-B066-6BAC1138CA68}" dt="2020-08-23T00:49:37.764" v="1885" actId="6549"/>
          <ac:spMkLst>
            <pc:docMk/>
            <pc:sldMk cId="3859099970" sldId="347"/>
            <ac:spMk id="3" creationId="{8E20A9AC-14E9-D548-AD40-5F5C2D2C688F}"/>
          </ac:spMkLst>
        </pc:spChg>
        <pc:picChg chg="add mod">
          <ac:chgData name="Elmar" userId="b34a649a-16b2-42c0-940e-4341b3b45a68" providerId="ADAL" clId="{18D43380-EC0C-43C4-B066-6BAC1138CA68}" dt="2020-08-21T15:00:51.393" v="1625" actId="1076"/>
          <ac:picMkLst>
            <pc:docMk/>
            <pc:sldMk cId="3859099970" sldId="347"/>
            <ac:picMk id="4" creationId="{474AB835-9294-4DF9-AED2-37634386236B}"/>
          </ac:picMkLst>
        </pc:picChg>
      </pc:sldChg>
      <pc:sldChg chg="addSp delSp modSp mod">
        <pc:chgData name="Elmar" userId="b34a649a-16b2-42c0-940e-4341b3b45a68" providerId="ADAL" clId="{18D43380-EC0C-43C4-B066-6BAC1138CA68}" dt="2020-08-22T23:05:13.007" v="1881" actId="113"/>
        <pc:sldMkLst>
          <pc:docMk/>
          <pc:sldMk cId="2585914203" sldId="348"/>
        </pc:sldMkLst>
        <pc:spChg chg="mod">
          <ac:chgData name="Elmar" userId="b34a649a-16b2-42c0-940e-4341b3b45a68" providerId="ADAL" clId="{18D43380-EC0C-43C4-B066-6BAC1138CA68}" dt="2020-08-22T23:05:13.007" v="1881" actId="113"/>
          <ac:spMkLst>
            <pc:docMk/>
            <pc:sldMk cId="2585914203" sldId="348"/>
            <ac:spMk id="5" creationId="{2EE28461-5DB8-4B4A-AEAD-0FE0CED1B1CA}"/>
          </ac:spMkLst>
        </pc:spChg>
        <pc:spChg chg="add del">
          <ac:chgData name="Elmar" userId="b34a649a-16b2-42c0-940e-4341b3b45a68" providerId="ADAL" clId="{18D43380-EC0C-43C4-B066-6BAC1138CA68}" dt="2020-08-21T14:58:38.578" v="1613"/>
          <ac:spMkLst>
            <pc:docMk/>
            <pc:sldMk cId="2585914203" sldId="348"/>
            <ac:spMk id="6" creationId="{8578FAD0-0EB0-4E1C-9C6C-1A7B9D48D024}"/>
          </ac:spMkLst>
        </pc:spChg>
        <pc:spChg chg="add del">
          <ac:chgData name="Elmar" userId="b34a649a-16b2-42c0-940e-4341b3b45a68" providerId="ADAL" clId="{18D43380-EC0C-43C4-B066-6BAC1138CA68}" dt="2020-08-21T14:58:38.578" v="1613"/>
          <ac:spMkLst>
            <pc:docMk/>
            <pc:sldMk cId="2585914203" sldId="348"/>
            <ac:spMk id="10" creationId="{CFA8D04F-ADFF-414B-9B23-4C30EBD5A9B1}"/>
          </ac:spMkLst>
        </pc:spChg>
        <pc:spChg chg="add del">
          <ac:chgData name="Elmar" userId="b34a649a-16b2-42c0-940e-4341b3b45a68" providerId="ADAL" clId="{18D43380-EC0C-43C4-B066-6BAC1138CA68}" dt="2020-08-21T14:58:38.578" v="1613"/>
          <ac:spMkLst>
            <pc:docMk/>
            <pc:sldMk cId="2585914203" sldId="348"/>
            <ac:spMk id="11" creationId="{1E71109B-6125-418A-BC1E-EA79543E2819}"/>
          </ac:spMkLst>
        </pc:spChg>
        <pc:graphicFrameChg chg="add del mod">
          <ac:chgData name="Elmar" userId="b34a649a-16b2-42c0-940e-4341b3b45a68" providerId="ADAL" clId="{18D43380-EC0C-43C4-B066-6BAC1138CA68}" dt="2020-08-21T14:58:38.578" v="1613"/>
          <ac:graphicFrameMkLst>
            <pc:docMk/>
            <pc:sldMk cId="2585914203" sldId="348"/>
            <ac:graphicFrameMk id="8" creationId="{BAF1F020-5FCD-485D-897E-4E4E2F8576BB}"/>
          </ac:graphicFrameMkLst>
        </pc:graphicFrameChg>
        <pc:picChg chg="add mod">
          <ac:chgData name="Elmar" userId="b34a649a-16b2-42c0-940e-4341b3b45a68" providerId="ADAL" clId="{18D43380-EC0C-43C4-B066-6BAC1138CA68}" dt="2020-08-21T14:57:31.810" v="1606" actId="1076"/>
          <ac:picMkLst>
            <pc:docMk/>
            <pc:sldMk cId="2585914203" sldId="348"/>
            <ac:picMk id="2" creationId="{010728B8-C019-4543-82C8-90877897F511}"/>
          </ac:picMkLst>
        </pc:picChg>
        <pc:picChg chg="add mod">
          <ac:chgData name="Elmar" userId="b34a649a-16b2-42c0-940e-4341b3b45a68" providerId="ADAL" clId="{18D43380-EC0C-43C4-B066-6BAC1138CA68}" dt="2020-08-21T14:57:35.070" v="1607" actId="1076"/>
          <ac:picMkLst>
            <pc:docMk/>
            <pc:sldMk cId="2585914203" sldId="348"/>
            <ac:picMk id="3" creationId="{497812F7-122B-4D21-B016-0B7DA80792BA}"/>
          </ac:picMkLst>
        </pc:picChg>
        <pc:picChg chg="add mod">
          <ac:chgData name="Elmar" userId="b34a649a-16b2-42c0-940e-4341b3b45a68" providerId="ADAL" clId="{18D43380-EC0C-43C4-B066-6BAC1138CA68}" dt="2020-08-21T14:59:49.533" v="1622" actId="1076"/>
          <ac:picMkLst>
            <pc:docMk/>
            <pc:sldMk cId="2585914203" sldId="348"/>
            <ac:picMk id="12" creationId="{9F99048B-6D42-41C6-93DA-201914C38339}"/>
          </ac:picMkLst>
        </pc:picChg>
        <pc:picChg chg="add mod">
          <ac:chgData name="Elmar" userId="b34a649a-16b2-42c0-940e-4341b3b45a68" providerId="ADAL" clId="{18D43380-EC0C-43C4-B066-6BAC1138CA68}" dt="2020-08-21T14:59:57.914" v="1623" actId="1076"/>
          <ac:picMkLst>
            <pc:docMk/>
            <pc:sldMk cId="2585914203" sldId="348"/>
            <ac:picMk id="13" creationId="{2B72EDA6-9C17-4D84-971A-D83CA0120B2B}"/>
          </ac:picMkLst>
        </pc:picChg>
        <pc:picChg chg="del">
          <ac:chgData name="Elmar" userId="b34a649a-16b2-42c0-940e-4341b3b45a68" providerId="ADAL" clId="{18D43380-EC0C-43C4-B066-6BAC1138CA68}" dt="2020-08-21T14:57:01.656" v="1601" actId="478"/>
          <ac:picMkLst>
            <pc:docMk/>
            <pc:sldMk cId="2585914203" sldId="348"/>
            <ac:picMk id="21" creationId="{CF112CF2-9DBB-4C32-8349-A3B54B704A94}"/>
          </ac:picMkLst>
        </pc:picChg>
        <pc:picChg chg="add del">
          <ac:chgData name="Elmar" userId="b34a649a-16b2-42c0-940e-4341b3b45a68" providerId="ADAL" clId="{18D43380-EC0C-43C4-B066-6BAC1138CA68}" dt="2020-08-21T14:58:38.578" v="1613"/>
          <ac:picMkLst>
            <pc:docMk/>
            <pc:sldMk cId="2585914203" sldId="348"/>
            <ac:picMk id="1030" creationId="{D678A215-2B1F-4DBA-9F66-4862DB693993}"/>
          </ac:picMkLst>
        </pc:picChg>
        <pc:picChg chg="add del">
          <ac:chgData name="Elmar" userId="b34a649a-16b2-42c0-940e-4341b3b45a68" providerId="ADAL" clId="{18D43380-EC0C-43C4-B066-6BAC1138CA68}" dt="2020-08-21T14:58:38.578" v="1613"/>
          <ac:picMkLst>
            <pc:docMk/>
            <pc:sldMk cId="2585914203" sldId="348"/>
            <ac:picMk id="1031" creationId="{A4BB4B73-0F1D-43E2-B112-70F8FC0FCC7F}"/>
          </ac:picMkLst>
        </pc:picChg>
        <pc:picChg chg="add del">
          <ac:chgData name="Elmar" userId="b34a649a-16b2-42c0-940e-4341b3b45a68" providerId="ADAL" clId="{18D43380-EC0C-43C4-B066-6BAC1138CA68}" dt="2020-08-21T14:58:38.578" v="1613"/>
          <ac:picMkLst>
            <pc:docMk/>
            <pc:sldMk cId="2585914203" sldId="348"/>
            <ac:picMk id="1032" creationId="{C788643D-E1F3-423C-A781-2B75447CABF6}"/>
          </ac:picMkLst>
        </pc:picChg>
        <pc:picChg chg="add del">
          <ac:chgData name="Elmar" userId="b34a649a-16b2-42c0-940e-4341b3b45a68" providerId="ADAL" clId="{18D43380-EC0C-43C4-B066-6BAC1138CA68}" dt="2020-08-21T14:58:38.578" v="1613"/>
          <ac:picMkLst>
            <pc:docMk/>
            <pc:sldMk cId="2585914203" sldId="348"/>
            <ac:picMk id="1034" creationId="{2B9AD1D1-8D38-44DE-8CE1-A19E9EC8923A}"/>
          </ac:picMkLst>
        </pc:picChg>
      </pc:sldChg>
      <pc:sldChg chg="addSp delSp modSp add mod">
        <pc:chgData name="Elmar" userId="b34a649a-16b2-42c0-940e-4341b3b45a68" providerId="ADAL" clId="{18D43380-EC0C-43C4-B066-6BAC1138CA68}" dt="2020-08-23T01:12:49.305" v="2990" actId="1076"/>
        <pc:sldMkLst>
          <pc:docMk/>
          <pc:sldMk cId="2043065587" sldId="349"/>
        </pc:sldMkLst>
        <pc:spChg chg="mod">
          <ac:chgData name="Elmar" userId="b34a649a-16b2-42c0-940e-4341b3b45a68" providerId="ADAL" clId="{18D43380-EC0C-43C4-B066-6BAC1138CA68}" dt="2020-08-23T01:12:49.305" v="2990" actId="1076"/>
          <ac:spMkLst>
            <pc:docMk/>
            <pc:sldMk cId="2043065587" sldId="349"/>
            <ac:spMk id="2" creationId="{47103503-5128-4191-8445-589D761685E6}"/>
          </ac:spMkLst>
        </pc:spChg>
        <pc:spChg chg="mod">
          <ac:chgData name="Elmar" userId="b34a649a-16b2-42c0-940e-4341b3b45a68" providerId="ADAL" clId="{18D43380-EC0C-43C4-B066-6BAC1138CA68}" dt="2020-08-23T01:11:08.551" v="2959" actId="1076"/>
          <ac:spMkLst>
            <pc:docMk/>
            <pc:sldMk cId="2043065587" sldId="349"/>
            <ac:spMk id="3" creationId="{6C920B3F-C957-E94C-A9E7-4BB2A593E666}"/>
          </ac:spMkLst>
        </pc:spChg>
        <pc:spChg chg="mod">
          <ac:chgData name="Elmar" userId="b34a649a-16b2-42c0-940e-4341b3b45a68" providerId="ADAL" clId="{18D43380-EC0C-43C4-B066-6BAC1138CA68}" dt="2020-08-23T01:11:54.925" v="2964" actId="1076"/>
          <ac:spMkLst>
            <pc:docMk/>
            <pc:sldMk cId="2043065587" sldId="349"/>
            <ac:spMk id="4" creationId="{F6CBAED7-3BB8-461E-863B-B4DE15B9B4E3}"/>
          </ac:spMkLst>
        </pc:spChg>
        <pc:spChg chg="add del mod">
          <ac:chgData name="Elmar" userId="b34a649a-16b2-42c0-940e-4341b3b45a68" providerId="ADAL" clId="{18D43380-EC0C-43C4-B066-6BAC1138CA68}" dt="2020-08-23T01:00:32.506" v="2118"/>
          <ac:spMkLst>
            <pc:docMk/>
            <pc:sldMk cId="2043065587" sldId="349"/>
            <ac:spMk id="5" creationId="{D02CD1E4-08A6-496F-B0DE-E0DBF84BA768}"/>
          </ac:spMkLst>
        </pc:spChg>
        <pc:spChg chg="add mod">
          <ac:chgData name="Elmar" userId="b34a649a-16b2-42c0-940e-4341b3b45a68" providerId="ADAL" clId="{18D43380-EC0C-43C4-B066-6BAC1138CA68}" dt="2020-08-23T01:11:49.991" v="2963" actId="1076"/>
          <ac:spMkLst>
            <pc:docMk/>
            <pc:sldMk cId="2043065587" sldId="349"/>
            <ac:spMk id="9" creationId="{813A8533-3190-47A7-AA82-0EC294334138}"/>
          </ac:spMkLst>
        </pc:spChg>
        <pc:spChg chg="mod">
          <ac:chgData name="Elmar" userId="b34a649a-16b2-42c0-940e-4341b3b45a68" providerId="ADAL" clId="{18D43380-EC0C-43C4-B066-6BAC1138CA68}" dt="2020-08-23T01:02:44.194" v="2154" actId="20577"/>
          <ac:spMkLst>
            <pc:docMk/>
            <pc:sldMk cId="2043065587" sldId="349"/>
            <ac:spMk id="979" creationId="{00000000-0000-0000-0000-000000000000}"/>
          </ac:spMkLst>
        </pc:spChg>
      </pc:sldChg>
    </pc:docChg>
  </pc:docChgLst>
  <pc:docChgLst>
    <pc:chgData name="Geurts, Elmar" userId="b34a649a-16b2-42c0-940e-4341b3b45a68" providerId="ADAL" clId="{9C3E715C-1443-4F6A-A0EE-37CB4743F8DF}"/>
    <pc:docChg chg="undo custSel addSld delSld modSld sldOrd">
      <pc:chgData name="Geurts, Elmar" userId="b34a649a-16b2-42c0-940e-4341b3b45a68" providerId="ADAL" clId="{9C3E715C-1443-4F6A-A0EE-37CB4743F8DF}" dt="2020-11-15T21:40:53.029" v="2717" actId="20577"/>
      <pc:docMkLst>
        <pc:docMk/>
      </pc:docMkLst>
      <pc:sldChg chg="modSp mod">
        <pc:chgData name="Geurts, Elmar" userId="b34a649a-16b2-42c0-940e-4341b3b45a68" providerId="ADAL" clId="{9C3E715C-1443-4F6A-A0EE-37CB4743F8DF}" dt="2020-11-15T21:07:18.220" v="2191" actId="1076"/>
        <pc:sldMkLst>
          <pc:docMk/>
          <pc:sldMk cId="1253756298" sldId="256"/>
        </pc:sldMkLst>
        <pc:spChg chg="mod">
          <ac:chgData name="Geurts, Elmar" userId="b34a649a-16b2-42c0-940e-4341b3b45a68" providerId="ADAL" clId="{9C3E715C-1443-4F6A-A0EE-37CB4743F8DF}" dt="2020-11-15T21:07:18.220" v="2191" actId="1076"/>
          <ac:spMkLst>
            <pc:docMk/>
            <pc:sldMk cId="1253756298" sldId="256"/>
            <ac:spMk id="2" creationId="{2CE6D5DB-2BE7-2540-87B1-C78EBCC9A53B}"/>
          </ac:spMkLst>
        </pc:spChg>
        <pc:picChg chg="mod">
          <ac:chgData name="Geurts, Elmar" userId="b34a649a-16b2-42c0-940e-4341b3b45a68" providerId="ADAL" clId="{9C3E715C-1443-4F6A-A0EE-37CB4743F8DF}" dt="2020-11-15T19:09:03.069" v="150" actId="14100"/>
          <ac:picMkLst>
            <pc:docMk/>
            <pc:sldMk cId="1253756298" sldId="256"/>
            <ac:picMk id="3" creationId="{6588B82E-B8E0-864F-9925-270381568DB3}"/>
          </ac:picMkLst>
        </pc:picChg>
      </pc:sldChg>
      <pc:sldChg chg="addSp modSp mod">
        <pc:chgData name="Geurts, Elmar" userId="b34a649a-16b2-42c0-940e-4341b3b45a68" providerId="ADAL" clId="{9C3E715C-1443-4F6A-A0EE-37CB4743F8DF}" dt="2020-11-15T21:32:45.847" v="2648" actId="20577"/>
        <pc:sldMkLst>
          <pc:docMk/>
          <pc:sldMk cId="3766175967" sldId="322"/>
        </pc:sldMkLst>
        <pc:spChg chg="add mod">
          <ac:chgData name="Geurts, Elmar" userId="b34a649a-16b2-42c0-940e-4341b3b45a68" providerId="ADAL" clId="{9C3E715C-1443-4F6A-A0EE-37CB4743F8DF}" dt="2020-11-15T21:32:45.847" v="2648" actId="20577"/>
          <ac:spMkLst>
            <pc:docMk/>
            <pc:sldMk cId="3766175967" sldId="322"/>
            <ac:spMk id="2" creationId="{DCDAEC4D-944D-4793-B468-20E1D095DE50}"/>
          </ac:spMkLst>
        </pc:spChg>
        <pc:spChg chg="mod">
          <ac:chgData name="Geurts, Elmar" userId="b34a649a-16b2-42c0-940e-4341b3b45a68" providerId="ADAL" clId="{9C3E715C-1443-4F6A-A0EE-37CB4743F8DF}" dt="2020-11-15T21:31:56.293" v="2641" actId="1076"/>
          <ac:spMkLst>
            <pc:docMk/>
            <pc:sldMk cId="3766175967" sldId="322"/>
            <ac:spMk id="8" creationId="{B798908F-B512-4FFB-A1CC-6ABCAE26904F}"/>
          </ac:spMkLst>
        </pc:spChg>
        <pc:spChg chg="mod">
          <ac:chgData name="Geurts, Elmar" userId="b34a649a-16b2-42c0-940e-4341b3b45a68" providerId="ADAL" clId="{9C3E715C-1443-4F6A-A0EE-37CB4743F8DF}" dt="2020-11-15T21:32:00.069" v="2642" actId="1076"/>
          <ac:spMkLst>
            <pc:docMk/>
            <pc:sldMk cId="3766175967" sldId="322"/>
            <ac:spMk id="9" creationId="{1B8E5B61-DDBE-4BEE-92F7-61CF813E3D3D}"/>
          </ac:spMkLst>
        </pc:spChg>
        <pc:spChg chg="mod">
          <ac:chgData name="Geurts, Elmar" userId="b34a649a-16b2-42c0-940e-4341b3b45a68" providerId="ADAL" clId="{9C3E715C-1443-4F6A-A0EE-37CB4743F8DF}" dt="2020-11-15T21:31:43.593" v="2639" actId="6549"/>
          <ac:spMkLst>
            <pc:docMk/>
            <pc:sldMk cId="3766175967" sldId="322"/>
            <ac:spMk id="10" creationId="{33E4719A-B6F2-40C0-A5DC-48ED224E2A63}"/>
          </ac:spMkLst>
        </pc:spChg>
      </pc:sldChg>
      <pc:sldChg chg="modSp add del mod">
        <pc:chgData name="Geurts, Elmar" userId="b34a649a-16b2-42c0-940e-4341b3b45a68" providerId="ADAL" clId="{9C3E715C-1443-4F6A-A0EE-37CB4743F8DF}" dt="2020-11-15T20:26:36.447" v="1219" actId="108"/>
        <pc:sldMkLst>
          <pc:docMk/>
          <pc:sldMk cId="89611781" sldId="323"/>
        </pc:sldMkLst>
        <pc:spChg chg="mod">
          <ac:chgData name="Geurts, Elmar" userId="b34a649a-16b2-42c0-940e-4341b3b45a68" providerId="ADAL" clId="{9C3E715C-1443-4F6A-A0EE-37CB4743F8DF}" dt="2020-11-15T20:26:36.447" v="1219" actId="108"/>
          <ac:spMkLst>
            <pc:docMk/>
            <pc:sldMk cId="89611781" sldId="323"/>
            <ac:spMk id="982" creationId="{00000000-0000-0000-0000-000000000000}"/>
          </ac:spMkLst>
        </pc:spChg>
        <pc:spChg chg="mod">
          <ac:chgData name="Geurts, Elmar" userId="b34a649a-16b2-42c0-940e-4341b3b45a68" providerId="ADAL" clId="{9C3E715C-1443-4F6A-A0EE-37CB4743F8DF}" dt="2020-11-15T19:05:38.479" v="71" actId="14100"/>
          <ac:spMkLst>
            <pc:docMk/>
            <pc:sldMk cId="89611781" sldId="323"/>
            <ac:spMk id="983" creationId="{00000000-0000-0000-0000-000000000000}"/>
          </ac:spMkLst>
        </pc:spChg>
        <pc:grpChg chg="mod">
          <ac:chgData name="Geurts, Elmar" userId="b34a649a-16b2-42c0-940e-4341b3b45a68" providerId="ADAL" clId="{9C3E715C-1443-4F6A-A0EE-37CB4743F8DF}" dt="2020-11-15T19:30:14.888" v="548" actId="1076"/>
          <ac:grpSpMkLst>
            <pc:docMk/>
            <pc:sldMk cId="89611781" sldId="323"/>
            <ac:grpSpMk id="10" creationId="{89DE09F9-0754-7547-8192-DD221034C859}"/>
          </ac:grpSpMkLst>
        </pc:grpChg>
      </pc:sldChg>
      <pc:sldChg chg="addSp delSp modSp add del mod">
        <pc:chgData name="Geurts, Elmar" userId="b34a649a-16b2-42c0-940e-4341b3b45a68" providerId="ADAL" clId="{9C3E715C-1443-4F6A-A0EE-37CB4743F8DF}" dt="2020-11-15T19:45:28.110" v="664" actId="1076"/>
        <pc:sldMkLst>
          <pc:docMk/>
          <pc:sldMk cId="3825872428" sldId="327"/>
        </pc:sldMkLst>
        <pc:spChg chg="del mod">
          <ac:chgData name="Geurts, Elmar" userId="b34a649a-16b2-42c0-940e-4341b3b45a68" providerId="ADAL" clId="{9C3E715C-1443-4F6A-A0EE-37CB4743F8DF}" dt="2020-11-15T19:43:01.547" v="646" actId="478"/>
          <ac:spMkLst>
            <pc:docMk/>
            <pc:sldMk cId="3825872428" sldId="327"/>
            <ac:spMk id="2" creationId="{26F71387-781B-4945-9F2F-2FCD0C559762}"/>
          </ac:spMkLst>
        </pc:spChg>
        <pc:spChg chg="mod">
          <ac:chgData name="Geurts, Elmar" userId="b34a649a-16b2-42c0-940e-4341b3b45a68" providerId="ADAL" clId="{9C3E715C-1443-4F6A-A0EE-37CB4743F8DF}" dt="2020-11-15T19:45:28.110" v="664" actId="1076"/>
          <ac:spMkLst>
            <pc:docMk/>
            <pc:sldMk cId="3825872428" sldId="327"/>
            <ac:spMk id="3" creationId="{93BA0464-8130-4948-A096-A358D0F1013E}"/>
          </ac:spMkLst>
        </pc:spChg>
        <pc:spChg chg="add mod">
          <ac:chgData name="Geurts, Elmar" userId="b34a649a-16b2-42c0-940e-4341b3b45a68" providerId="ADAL" clId="{9C3E715C-1443-4F6A-A0EE-37CB4743F8DF}" dt="2020-11-15T19:43:28.561" v="658" actId="6549"/>
          <ac:spMkLst>
            <pc:docMk/>
            <pc:sldMk cId="3825872428" sldId="327"/>
            <ac:spMk id="6" creationId="{51EB1122-1FD5-4325-B275-E4293751FB06}"/>
          </ac:spMkLst>
        </pc:spChg>
        <pc:spChg chg="mod">
          <ac:chgData name="Geurts, Elmar" userId="b34a649a-16b2-42c0-940e-4341b3b45a68" providerId="ADAL" clId="{9C3E715C-1443-4F6A-A0EE-37CB4743F8DF}" dt="2020-11-15T19:45:11.344" v="661" actId="1076"/>
          <ac:spMkLst>
            <pc:docMk/>
            <pc:sldMk cId="3825872428" sldId="327"/>
            <ac:spMk id="1064" creationId="{00000000-0000-0000-0000-000000000000}"/>
          </ac:spMkLst>
        </pc:spChg>
        <pc:picChg chg="add mod">
          <ac:chgData name="Geurts, Elmar" userId="b34a649a-16b2-42c0-940e-4341b3b45a68" providerId="ADAL" clId="{9C3E715C-1443-4F6A-A0EE-37CB4743F8DF}" dt="2020-11-15T19:43:17.420" v="650" actId="14100"/>
          <ac:picMkLst>
            <pc:docMk/>
            <pc:sldMk cId="3825872428" sldId="327"/>
            <ac:picMk id="4" creationId="{E7A50D74-7F72-472E-AE2D-0FC5C1260529}"/>
          </ac:picMkLst>
        </pc:picChg>
        <pc:picChg chg="add mod">
          <ac:chgData name="Geurts, Elmar" userId="b34a649a-16b2-42c0-940e-4341b3b45a68" providerId="ADAL" clId="{9C3E715C-1443-4F6A-A0EE-37CB4743F8DF}" dt="2020-11-15T19:45:05.224" v="660" actId="1076"/>
          <ac:picMkLst>
            <pc:docMk/>
            <pc:sldMk cId="3825872428" sldId="327"/>
            <ac:picMk id="1026" creationId="{DDD40041-CDE7-44DA-B63B-34FF9C62F15D}"/>
          </ac:picMkLst>
        </pc:picChg>
      </pc:sldChg>
      <pc:sldChg chg="del">
        <pc:chgData name="Geurts, Elmar" userId="b34a649a-16b2-42c0-940e-4341b3b45a68" providerId="ADAL" clId="{9C3E715C-1443-4F6A-A0EE-37CB4743F8DF}" dt="2020-11-15T17:00:32.471" v="5" actId="47"/>
        <pc:sldMkLst>
          <pc:docMk/>
          <pc:sldMk cId="2986947994" sldId="328"/>
        </pc:sldMkLst>
      </pc:sldChg>
      <pc:sldChg chg="del">
        <pc:chgData name="Geurts, Elmar" userId="b34a649a-16b2-42c0-940e-4341b3b45a68" providerId="ADAL" clId="{9C3E715C-1443-4F6A-A0EE-37CB4743F8DF}" dt="2020-11-15T17:00:32.471" v="5" actId="47"/>
        <pc:sldMkLst>
          <pc:docMk/>
          <pc:sldMk cId="1929702187" sldId="329"/>
        </pc:sldMkLst>
      </pc:sldChg>
      <pc:sldChg chg="addSp delSp modSp add mod">
        <pc:chgData name="Geurts, Elmar" userId="b34a649a-16b2-42c0-940e-4341b3b45a68" providerId="ADAL" clId="{9C3E715C-1443-4F6A-A0EE-37CB4743F8DF}" dt="2020-11-15T20:16:33.759" v="1004" actId="22"/>
        <pc:sldMkLst>
          <pc:docMk/>
          <pc:sldMk cId="2720420220" sldId="331"/>
        </pc:sldMkLst>
        <pc:spChg chg="add del mod">
          <ac:chgData name="Geurts, Elmar" userId="b34a649a-16b2-42c0-940e-4341b3b45a68" providerId="ADAL" clId="{9C3E715C-1443-4F6A-A0EE-37CB4743F8DF}" dt="2020-11-15T19:47:06.871" v="671"/>
          <ac:spMkLst>
            <pc:docMk/>
            <pc:sldMk cId="2720420220" sldId="331"/>
            <ac:spMk id="2" creationId="{4930AF1C-6327-4290-BBFE-758EC6CC8205}"/>
          </ac:spMkLst>
        </pc:spChg>
        <pc:spChg chg="del mod">
          <ac:chgData name="Geurts, Elmar" userId="b34a649a-16b2-42c0-940e-4341b3b45a68" providerId="ADAL" clId="{9C3E715C-1443-4F6A-A0EE-37CB4743F8DF}" dt="2020-11-15T19:45:49.552" v="667" actId="478"/>
          <ac:spMkLst>
            <pc:docMk/>
            <pc:sldMk cId="2720420220" sldId="331"/>
            <ac:spMk id="4" creationId="{E30D18FB-1A24-0E43-BD9E-25DA33F7F744}"/>
          </ac:spMkLst>
        </pc:spChg>
        <pc:spChg chg="add mod">
          <ac:chgData name="Geurts, Elmar" userId="b34a649a-16b2-42c0-940e-4341b3b45a68" providerId="ADAL" clId="{9C3E715C-1443-4F6A-A0EE-37CB4743F8DF}" dt="2020-11-15T19:59:11.682" v="820" actId="14100"/>
          <ac:spMkLst>
            <pc:docMk/>
            <pc:sldMk cId="2720420220" sldId="331"/>
            <ac:spMk id="7" creationId="{DE545B29-BF1B-490B-B3C9-4DFE779685EC}"/>
          </ac:spMkLst>
        </pc:spChg>
        <pc:spChg chg="add del">
          <ac:chgData name="Geurts, Elmar" userId="b34a649a-16b2-42c0-940e-4341b3b45a68" providerId="ADAL" clId="{9C3E715C-1443-4F6A-A0EE-37CB4743F8DF}" dt="2020-11-15T19:48:36.024" v="682" actId="22"/>
          <ac:spMkLst>
            <pc:docMk/>
            <pc:sldMk cId="2720420220" sldId="331"/>
            <ac:spMk id="9" creationId="{709CCC4A-CDEF-436B-A41F-E4C4A4548D88}"/>
          </ac:spMkLst>
        </pc:spChg>
        <pc:spChg chg="add">
          <ac:chgData name="Geurts, Elmar" userId="b34a649a-16b2-42c0-940e-4341b3b45a68" providerId="ADAL" clId="{9C3E715C-1443-4F6A-A0EE-37CB4743F8DF}" dt="2020-11-15T20:16:33.759" v="1004" actId="22"/>
          <ac:spMkLst>
            <pc:docMk/>
            <pc:sldMk cId="2720420220" sldId="331"/>
            <ac:spMk id="10" creationId="{C889F50D-7005-4B8C-9059-A6704016D91E}"/>
          </ac:spMkLst>
        </pc:spChg>
        <pc:spChg chg="add mod">
          <ac:chgData name="Geurts, Elmar" userId="b34a649a-16b2-42c0-940e-4341b3b45a68" providerId="ADAL" clId="{9C3E715C-1443-4F6A-A0EE-37CB4743F8DF}" dt="2020-11-15T19:49:52.489" v="691" actId="1076"/>
          <ac:spMkLst>
            <pc:docMk/>
            <pc:sldMk cId="2720420220" sldId="331"/>
            <ac:spMk id="11" creationId="{A903FE22-20BF-46A0-8F15-D84491377DCB}"/>
          </ac:spMkLst>
        </pc:spChg>
        <pc:spChg chg="add mod">
          <ac:chgData name="Geurts, Elmar" userId="b34a649a-16b2-42c0-940e-4341b3b45a68" providerId="ADAL" clId="{9C3E715C-1443-4F6A-A0EE-37CB4743F8DF}" dt="2020-11-15T19:59:18.236" v="821" actId="14100"/>
          <ac:spMkLst>
            <pc:docMk/>
            <pc:sldMk cId="2720420220" sldId="331"/>
            <ac:spMk id="13" creationId="{C9239A5B-8791-4778-8D8B-124B6CDA7D54}"/>
          </ac:spMkLst>
        </pc:spChg>
        <pc:picChg chg="del">
          <ac:chgData name="Geurts, Elmar" userId="b34a649a-16b2-42c0-940e-4341b3b45a68" providerId="ADAL" clId="{9C3E715C-1443-4F6A-A0EE-37CB4743F8DF}" dt="2020-11-15T19:45:43.316" v="665" actId="478"/>
          <ac:picMkLst>
            <pc:docMk/>
            <pc:sldMk cId="2720420220" sldId="331"/>
            <ac:picMk id="3" creationId="{13478C89-D83C-1442-8BB6-4B0F50A1FC3F}"/>
          </ac:picMkLst>
        </pc:picChg>
        <pc:picChg chg="add del mod">
          <ac:chgData name="Geurts, Elmar" userId="b34a649a-16b2-42c0-940e-4341b3b45a68" providerId="ADAL" clId="{9C3E715C-1443-4F6A-A0EE-37CB4743F8DF}" dt="2020-11-15T19:47:06.871" v="671"/>
          <ac:picMkLst>
            <pc:docMk/>
            <pc:sldMk cId="2720420220" sldId="331"/>
            <ac:picMk id="2049" creationId="{584CFE19-A253-4967-B506-685016F7DA01}"/>
          </ac:picMkLst>
        </pc:picChg>
        <pc:picChg chg="add mod">
          <ac:chgData name="Geurts, Elmar" userId="b34a649a-16b2-42c0-940e-4341b3b45a68" providerId="ADAL" clId="{9C3E715C-1443-4F6A-A0EE-37CB4743F8DF}" dt="2020-11-15T19:53:09.020" v="723" actId="1076"/>
          <ac:picMkLst>
            <pc:docMk/>
            <pc:sldMk cId="2720420220" sldId="331"/>
            <ac:picMk id="2052" creationId="{8F45DB27-F260-43A8-94CD-BDA5C5B16B4A}"/>
          </ac:picMkLst>
        </pc:picChg>
        <pc:picChg chg="add mod">
          <ac:chgData name="Geurts, Elmar" userId="b34a649a-16b2-42c0-940e-4341b3b45a68" providerId="ADAL" clId="{9C3E715C-1443-4F6A-A0EE-37CB4743F8DF}" dt="2020-11-15T19:53:17.300" v="724" actId="14100"/>
          <ac:picMkLst>
            <pc:docMk/>
            <pc:sldMk cId="2720420220" sldId="331"/>
            <ac:picMk id="2054" creationId="{349E19C2-BF40-4CD2-84A8-49A617559F2A}"/>
          </ac:picMkLst>
        </pc:picChg>
      </pc:sldChg>
      <pc:sldChg chg="addSp delSp modSp add del mod ord">
        <pc:chgData name="Geurts, Elmar" userId="b34a649a-16b2-42c0-940e-4341b3b45a68" providerId="ADAL" clId="{9C3E715C-1443-4F6A-A0EE-37CB4743F8DF}" dt="2020-11-15T21:19:37.913" v="2334" actId="20577"/>
        <pc:sldMkLst>
          <pc:docMk/>
          <pc:sldMk cId="3959620926" sldId="332"/>
        </pc:sldMkLst>
        <pc:spChg chg="mod">
          <ac:chgData name="Geurts, Elmar" userId="b34a649a-16b2-42c0-940e-4341b3b45a68" providerId="ADAL" clId="{9C3E715C-1443-4F6A-A0EE-37CB4743F8DF}" dt="2020-11-15T19:26:29.675" v="507" actId="1076"/>
          <ac:spMkLst>
            <pc:docMk/>
            <pc:sldMk cId="3959620926" sldId="332"/>
            <ac:spMk id="2" creationId="{A59E2663-1812-4E43-8271-3D05A81F8CA4}"/>
          </ac:spMkLst>
        </pc:spChg>
        <pc:spChg chg="add del mod">
          <ac:chgData name="Geurts, Elmar" userId="b34a649a-16b2-42c0-940e-4341b3b45a68" providerId="ADAL" clId="{9C3E715C-1443-4F6A-A0EE-37CB4743F8DF}" dt="2020-11-15T21:19:37.913" v="2334" actId="20577"/>
          <ac:spMkLst>
            <pc:docMk/>
            <pc:sldMk cId="3959620926" sldId="332"/>
            <ac:spMk id="6" creationId="{2860694E-E535-4B4E-855B-E778DCF20B9F}"/>
          </ac:spMkLst>
        </pc:spChg>
        <pc:picChg chg="mod">
          <ac:chgData name="Geurts, Elmar" userId="b34a649a-16b2-42c0-940e-4341b3b45a68" providerId="ADAL" clId="{9C3E715C-1443-4F6A-A0EE-37CB4743F8DF}" dt="2020-11-15T20:21:10.620" v="1029" actId="14100"/>
          <ac:picMkLst>
            <pc:docMk/>
            <pc:sldMk cId="3959620926" sldId="332"/>
            <ac:picMk id="9" creationId="{6EFAD724-A89F-424C-8FDB-5D59715BD20C}"/>
          </ac:picMkLst>
        </pc:picChg>
        <pc:picChg chg="add del">
          <ac:chgData name="Geurts, Elmar" userId="b34a649a-16b2-42c0-940e-4341b3b45a68" providerId="ADAL" clId="{9C3E715C-1443-4F6A-A0EE-37CB4743F8DF}" dt="2020-11-15T20:25:34.783" v="1211" actId="478"/>
          <ac:picMkLst>
            <pc:docMk/>
            <pc:sldMk cId="3959620926" sldId="332"/>
            <ac:picMk id="7170" creationId="{C3C566C0-4DDB-44B8-AA56-EC42C675B529}"/>
          </ac:picMkLst>
        </pc:picChg>
        <pc:picChg chg="add mod">
          <ac:chgData name="Geurts, Elmar" userId="b34a649a-16b2-42c0-940e-4341b3b45a68" providerId="ADAL" clId="{9C3E715C-1443-4F6A-A0EE-37CB4743F8DF}" dt="2020-11-15T20:26:16.413" v="1218" actId="1076"/>
          <ac:picMkLst>
            <pc:docMk/>
            <pc:sldMk cId="3959620926" sldId="332"/>
            <ac:picMk id="7172" creationId="{648DED6B-3FCC-443F-B9FD-30D0C6650BFF}"/>
          </ac:picMkLst>
        </pc:picChg>
      </pc:sldChg>
      <pc:sldChg chg="addSp modSp add del mod ord">
        <pc:chgData name="Geurts, Elmar" userId="b34a649a-16b2-42c0-940e-4341b3b45a68" providerId="ADAL" clId="{9C3E715C-1443-4F6A-A0EE-37CB4743F8DF}" dt="2020-11-15T20:19:43.077" v="1023" actId="1076"/>
        <pc:sldMkLst>
          <pc:docMk/>
          <pc:sldMk cId="1146371092" sldId="334"/>
        </pc:sldMkLst>
        <pc:spChg chg="mod">
          <ac:chgData name="Geurts, Elmar" userId="b34a649a-16b2-42c0-940e-4341b3b45a68" providerId="ADAL" clId="{9C3E715C-1443-4F6A-A0EE-37CB4743F8DF}" dt="2020-11-15T19:26:46.854" v="509" actId="20577"/>
          <ac:spMkLst>
            <pc:docMk/>
            <pc:sldMk cId="1146371092" sldId="334"/>
            <ac:spMk id="2" creationId="{EDF0481A-10E8-E34B-9DDF-5EFE2DC1E258}"/>
          </ac:spMkLst>
        </pc:spChg>
        <pc:spChg chg="mod">
          <ac:chgData name="Geurts, Elmar" userId="b34a649a-16b2-42c0-940e-4341b3b45a68" providerId="ADAL" clId="{9C3E715C-1443-4F6A-A0EE-37CB4743F8DF}" dt="2020-11-15T19:24:56.609" v="498" actId="14100"/>
          <ac:spMkLst>
            <pc:docMk/>
            <pc:sldMk cId="1146371092" sldId="334"/>
            <ac:spMk id="3" creationId="{5C0E9F5A-8084-2941-B6DB-FD0C2A92CC26}"/>
          </ac:spMkLst>
        </pc:spChg>
        <pc:spChg chg="mod">
          <ac:chgData name="Geurts, Elmar" userId="b34a649a-16b2-42c0-940e-4341b3b45a68" providerId="ADAL" clId="{9C3E715C-1443-4F6A-A0EE-37CB4743F8DF}" dt="2020-11-15T20:19:34.691" v="1022" actId="6549"/>
          <ac:spMkLst>
            <pc:docMk/>
            <pc:sldMk cId="1146371092" sldId="334"/>
            <ac:spMk id="5" creationId="{195745F2-0A48-A243-8AD1-2404582FEB51}"/>
          </ac:spMkLst>
        </pc:spChg>
        <pc:picChg chg="add mod">
          <ac:chgData name="Geurts, Elmar" userId="b34a649a-16b2-42c0-940e-4341b3b45a68" providerId="ADAL" clId="{9C3E715C-1443-4F6A-A0EE-37CB4743F8DF}" dt="2020-11-15T20:19:43.077" v="1023" actId="1076"/>
          <ac:picMkLst>
            <pc:docMk/>
            <pc:sldMk cId="1146371092" sldId="334"/>
            <ac:picMk id="4" creationId="{71A32CE2-2627-48FC-BC16-1869E2CB1FD3}"/>
          </ac:picMkLst>
        </pc:picChg>
      </pc:sldChg>
      <pc:sldChg chg="del">
        <pc:chgData name="Geurts, Elmar" userId="b34a649a-16b2-42c0-940e-4341b3b45a68" providerId="ADAL" clId="{9C3E715C-1443-4F6A-A0EE-37CB4743F8DF}" dt="2020-11-15T17:00:32.471" v="5" actId="47"/>
        <pc:sldMkLst>
          <pc:docMk/>
          <pc:sldMk cId="2264046683" sldId="338"/>
        </pc:sldMkLst>
      </pc:sldChg>
      <pc:sldChg chg="addSp modSp mod">
        <pc:chgData name="Geurts, Elmar" userId="b34a649a-16b2-42c0-940e-4341b3b45a68" providerId="ADAL" clId="{9C3E715C-1443-4F6A-A0EE-37CB4743F8DF}" dt="2020-11-15T21:40:53.029" v="2717" actId="20577"/>
        <pc:sldMkLst>
          <pc:docMk/>
          <pc:sldMk cId="1473837302" sldId="339"/>
        </pc:sldMkLst>
        <pc:spChg chg="mod">
          <ac:chgData name="Geurts, Elmar" userId="b34a649a-16b2-42c0-940e-4341b3b45a68" providerId="ADAL" clId="{9C3E715C-1443-4F6A-A0EE-37CB4743F8DF}" dt="2020-11-15T21:07:54.776" v="2195" actId="1076"/>
          <ac:spMkLst>
            <pc:docMk/>
            <pc:sldMk cId="1473837302" sldId="339"/>
            <ac:spMk id="2" creationId="{E5D26B60-A4F0-DF4E-81DF-333B0790E80E}"/>
          </ac:spMkLst>
        </pc:spChg>
        <pc:spChg chg="mod">
          <ac:chgData name="Geurts, Elmar" userId="b34a649a-16b2-42c0-940e-4341b3b45a68" providerId="ADAL" clId="{9C3E715C-1443-4F6A-A0EE-37CB4743F8DF}" dt="2020-11-15T21:40:53.029" v="2717" actId="20577"/>
          <ac:spMkLst>
            <pc:docMk/>
            <pc:sldMk cId="1473837302" sldId="339"/>
            <ac:spMk id="3" creationId="{06AD3737-4DC0-DB4B-B5A4-DE72CB9C2BC7}"/>
          </ac:spMkLst>
        </pc:spChg>
        <pc:picChg chg="add mod">
          <ac:chgData name="Geurts, Elmar" userId="b34a649a-16b2-42c0-940e-4341b3b45a68" providerId="ADAL" clId="{9C3E715C-1443-4F6A-A0EE-37CB4743F8DF}" dt="2020-11-15T21:10:35.067" v="2226" actId="1076"/>
          <ac:picMkLst>
            <pc:docMk/>
            <pc:sldMk cId="1473837302" sldId="339"/>
            <ac:picMk id="11266" creationId="{F1705BDC-F446-4600-8BA1-97D104FCE6CB}"/>
          </ac:picMkLst>
        </pc:picChg>
      </pc:sldChg>
      <pc:sldChg chg="modSp mod">
        <pc:chgData name="Geurts, Elmar" userId="b34a649a-16b2-42c0-940e-4341b3b45a68" providerId="ADAL" clId="{9C3E715C-1443-4F6A-A0EE-37CB4743F8DF}" dt="2020-11-15T21:06:23.797" v="2190" actId="20577"/>
        <pc:sldMkLst>
          <pc:docMk/>
          <pc:sldMk cId="3166355735" sldId="341"/>
        </pc:sldMkLst>
        <pc:spChg chg="mod">
          <ac:chgData name="Geurts, Elmar" userId="b34a649a-16b2-42c0-940e-4341b3b45a68" providerId="ADAL" clId="{9C3E715C-1443-4F6A-A0EE-37CB4743F8DF}" dt="2020-11-15T21:06:23.797" v="2190" actId="20577"/>
          <ac:spMkLst>
            <pc:docMk/>
            <pc:sldMk cId="3166355735" sldId="341"/>
            <ac:spMk id="5" creationId="{2EE28461-5DB8-4B4A-AEAD-0FE0CED1B1CA}"/>
          </ac:spMkLst>
        </pc:spChg>
      </pc:sldChg>
      <pc:sldChg chg="modSp mod">
        <pc:chgData name="Geurts, Elmar" userId="b34a649a-16b2-42c0-940e-4341b3b45a68" providerId="ADAL" clId="{9C3E715C-1443-4F6A-A0EE-37CB4743F8DF}" dt="2020-11-15T20:41:25.733" v="1635" actId="20577"/>
        <pc:sldMkLst>
          <pc:docMk/>
          <pc:sldMk cId="4020660713" sldId="345"/>
        </pc:sldMkLst>
        <pc:spChg chg="mod">
          <ac:chgData name="Geurts, Elmar" userId="b34a649a-16b2-42c0-940e-4341b3b45a68" providerId="ADAL" clId="{9C3E715C-1443-4F6A-A0EE-37CB4743F8DF}" dt="2020-11-15T20:35:55.345" v="1282" actId="1076"/>
          <ac:spMkLst>
            <pc:docMk/>
            <pc:sldMk cId="4020660713" sldId="345"/>
            <ac:spMk id="4" creationId="{BD8DB439-660F-442C-9E94-955883EAB58C}"/>
          </ac:spMkLst>
        </pc:spChg>
        <pc:spChg chg="mod">
          <ac:chgData name="Geurts, Elmar" userId="b34a649a-16b2-42c0-940e-4341b3b45a68" providerId="ADAL" clId="{9C3E715C-1443-4F6A-A0EE-37CB4743F8DF}" dt="2020-11-15T20:41:25.733" v="1635" actId="20577"/>
          <ac:spMkLst>
            <pc:docMk/>
            <pc:sldMk cId="4020660713" sldId="345"/>
            <ac:spMk id="5" creationId="{2EE28461-5DB8-4B4A-AEAD-0FE0CED1B1CA}"/>
          </ac:spMkLst>
        </pc:spChg>
      </pc:sldChg>
      <pc:sldChg chg="addSp delSp modSp mod">
        <pc:chgData name="Geurts, Elmar" userId="b34a649a-16b2-42c0-940e-4341b3b45a68" providerId="ADAL" clId="{9C3E715C-1443-4F6A-A0EE-37CB4743F8DF}" dt="2020-11-15T21:15:20.086" v="2247" actId="1076"/>
        <pc:sldMkLst>
          <pc:docMk/>
          <pc:sldMk cId="3859099970" sldId="347"/>
        </pc:sldMkLst>
        <pc:spChg chg="mod">
          <ac:chgData name="Geurts, Elmar" userId="b34a649a-16b2-42c0-940e-4341b3b45a68" providerId="ADAL" clId="{9C3E715C-1443-4F6A-A0EE-37CB4743F8DF}" dt="2020-11-15T21:15:16.583" v="2246" actId="1076"/>
          <ac:spMkLst>
            <pc:docMk/>
            <pc:sldMk cId="3859099970" sldId="347"/>
            <ac:spMk id="2" creationId="{80A07C19-93EB-DC49-8B43-B76F0D046E8D}"/>
          </ac:spMkLst>
        </pc:spChg>
        <pc:spChg chg="del mod">
          <ac:chgData name="Geurts, Elmar" userId="b34a649a-16b2-42c0-940e-4341b3b45a68" providerId="ADAL" clId="{9C3E715C-1443-4F6A-A0EE-37CB4743F8DF}" dt="2020-11-15T20:49:49.205" v="1778" actId="478"/>
          <ac:spMkLst>
            <pc:docMk/>
            <pc:sldMk cId="3859099970" sldId="347"/>
            <ac:spMk id="3" creationId="{8E20A9AC-14E9-D548-AD40-5F5C2D2C688F}"/>
          </ac:spMkLst>
        </pc:spChg>
        <pc:spChg chg="add del mod">
          <ac:chgData name="Geurts, Elmar" userId="b34a649a-16b2-42c0-940e-4341b3b45a68" providerId="ADAL" clId="{9C3E715C-1443-4F6A-A0EE-37CB4743F8DF}" dt="2020-11-15T20:49:52.738" v="1779" actId="478"/>
          <ac:spMkLst>
            <pc:docMk/>
            <pc:sldMk cId="3859099970" sldId="347"/>
            <ac:spMk id="5" creationId="{70B005FC-398D-4731-AC37-3CDC7A3423EF}"/>
          </ac:spMkLst>
        </pc:spChg>
        <pc:spChg chg="add mod">
          <ac:chgData name="Geurts, Elmar" userId="b34a649a-16b2-42c0-940e-4341b3b45a68" providerId="ADAL" clId="{9C3E715C-1443-4F6A-A0EE-37CB4743F8DF}" dt="2020-11-15T21:05:25.506" v="2164" actId="1076"/>
          <ac:spMkLst>
            <pc:docMk/>
            <pc:sldMk cId="3859099970" sldId="347"/>
            <ac:spMk id="8" creationId="{F4F3C235-1607-46D3-85FD-30A8FBB2E319}"/>
          </ac:spMkLst>
        </pc:spChg>
        <pc:picChg chg="add mod">
          <ac:chgData name="Geurts, Elmar" userId="b34a649a-16b2-42c0-940e-4341b3b45a68" providerId="ADAL" clId="{9C3E715C-1443-4F6A-A0EE-37CB4743F8DF}" dt="2020-11-15T21:15:20.086" v="2247" actId="1076"/>
          <ac:picMkLst>
            <pc:docMk/>
            <pc:sldMk cId="3859099970" sldId="347"/>
            <ac:picMk id="10242" creationId="{38B0956A-2AA5-419A-A184-EB2D50FD1F80}"/>
          </ac:picMkLst>
        </pc:picChg>
        <pc:picChg chg="add mod">
          <ac:chgData name="Geurts, Elmar" userId="b34a649a-16b2-42c0-940e-4341b3b45a68" providerId="ADAL" clId="{9C3E715C-1443-4F6A-A0EE-37CB4743F8DF}" dt="2020-11-15T21:05:31.130" v="2166" actId="14100"/>
          <ac:picMkLst>
            <pc:docMk/>
            <pc:sldMk cId="3859099970" sldId="347"/>
            <ac:picMk id="10244" creationId="{17A610EF-B569-4BE2-8AF3-1BAF6DBE1360}"/>
          </ac:picMkLst>
        </pc:picChg>
      </pc:sldChg>
      <pc:sldChg chg="addSp delSp modSp mod">
        <pc:chgData name="Geurts, Elmar" userId="b34a649a-16b2-42c0-940e-4341b3b45a68" providerId="ADAL" clId="{9C3E715C-1443-4F6A-A0EE-37CB4743F8DF}" dt="2020-11-15T20:47:44.708" v="1769" actId="14100"/>
        <pc:sldMkLst>
          <pc:docMk/>
          <pc:sldMk cId="2585914203" sldId="348"/>
        </pc:sldMkLst>
        <pc:spChg chg="mod">
          <ac:chgData name="Geurts, Elmar" userId="b34a649a-16b2-42c0-940e-4341b3b45a68" providerId="ADAL" clId="{9C3E715C-1443-4F6A-A0EE-37CB4743F8DF}" dt="2020-11-15T20:47:44.708" v="1769" actId="14100"/>
          <ac:spMkLst>
            <pc:docMk/>
            <pc:sldMk cId="2585914203" sldId="348"/>
            <ac:spMk id="4" creationId="{BD8DB439-660F-442C-9E94-955883EAB58C}"/>
          </ac:spMkLst>
        </pc:spChg>
        <pc:spChg chg="mod">
          <ac:chgData name="Geurts, Elmar" userId="b34a649a-16b2-42c0-940e-4341b3b45a68" providerId="ADAL" clId="{9C3E715C-1443-4F6A-A0EE-37CB4743F8DF}" dt="2020-11-15T20:45:59.714" v="1758" actId="1076"/>
          <ac:spMkLst>
            <pc:docMk/>
            <pc:sldMk cId="2585914203" sldId="348"/>
            <ac:spMk id="5" creationId="{2EE28461-5DB8-4B4A-AEAD-0FE0CED1B1CA}"/>
          </ac:spMkLst>
        </pc:spChg>
        <pc:picChg chg="add del mod">
          <ac:chgData name="Geurts, Elmar" userId="b34a649a-16b2-42c0-940e-4341b3b45a68" providerId="ADAL" clId="{9C3E715C-1443-4F6A-A0EE-37CB4743F8DF}" dt="2020-11-15T20:45:44.378" v="1755" actId="478"/>
          <ac:picMkLst>
            <pc:docMk/>
            <pc:sldMk cId="2585914203" sldId="348"/>
            <ac:picMk id="9218" creationId="{A83C38CC-EADA-4F7C-B519-FA9EC0650862}"/>
          </ac:picMkLst>
        </pc:picChg>
        <pc:picChg chg="add mod">
          <ac:chgData name="Geurts, Elmar" userId="b34a649a-16b2-42c0-940e-4341b3b45a68" providerId="ADAL" clId="{9C3E715C-1443-4F6A-A0EE-37CB4743F8DF}" dt="2020-11-15T20:46:19.354" v="1760" actId="1076"/>
          <ac:picMkLst>
            <pc:docMk/>
            <pc:sldMk cId="2585914203" sldId="348"/>
            <ac:picMk id="9220" creationId="{A3ED4CA5-B768-4AB4-A1DA-D586B218A913}"/>
          </ac:picMkLst>
        </pc:picChg>
        <pc:picChg chg="add mod">
          <ac:chgData name="Geurts, Elmar" userId="b34a649a-16b2-42c0-940e-4341b3b45a68" providerId="ADAL" clId="{9C3E715C-1443-4F6A-A0EE-37CB4743F8DF}" dt="2020-11-15T20:47:36.039" v="1768" actId="1076"/>
          <ac:picMkLst>
            <pc:docMk/>
            <pc:sldMk cId="2585914203" sldId="348"/>
            <ac:picMk id="9222" creationId="{ACA59887-F118-4D07-8654-CC82A6261561}"/>
          </ac:picMkLst>
        </pc:picChg>
      </pc:sldChg>
      <pc:sldChg chg="addSp delSp modSp add mod ord setBg">
        <pc:chgData name="Geurts, Elmar" userId="b34a649a-16b2-42c0-940e-4341b3b45a68" providerId="ADAL" clId="{9C3E715C-1443-4F6A-A0EE-37CB4743F8DF}" dt="2020-11-15T20:37:03.985" v="1287" actId="1076"/>
        <pc:sldMkLst>
          <pc:docMk/>
          <pc:sldMk cId="3330518314" sldId="349"/>
        </pc:sldMkLst>
        <pc:spChg chg="mod">
          <ac:chgData name="Geurts, Elmar" userId="b34a649a-16b2-42c0-940e-4341b3b45a68" providerId="ADAL" clId="{9C3E715C-1443-4F6A-A0EE-37CB4743F8DF}" dt="2020-11-15T20:34:48.219" v="1274" actId="14100"/>
          <ac:spMkLst>
            <pc:docMk/>
            <pc:sldMk cId="3330518314" sldId="349"/>
            <ac:spMk id="2" creationId="{9F6BE385-67DF-3546-A9EE-A837290FCEDC}"/>
          </ac:spMkLst>
        </pc:spChg>
        <pc:spChg chg="mod">
          <ac:chgData name="Geurts, Elmar" userId="b34a649a-16b2-42c0-940e-4341b3b45a68" providerId="ADAL" clId="{9C3E715C-1443-4F6A-A0EE-37CB4743F8DF}" dt="2020-11-15T20:37:03.985" v="1287" actId="1076"/>
          <ac:spMkLst>
            <pc:docMk/>
            <pc:sldMk cId="3330518314" sldId="349"/>
            <ac:spMk id="979" creationId="{00000000-0000-0000-0000-000000000000}"/>
          </ac:spMkLst>
        </pc:spChg>
        <pc:spChg chg="del mod">
          <ac:chgData name="Geurts, Elmar" userId="b34a649a-16b2-42c0-940e-4341b3b45a68" providerId="ADAL" clId="{9C3E715C-1443-4F6A-A0EE-37CB4743F8DF}" dt="2020-11-15T20:34:42.761" v="1273" actId="478"/>
          <ac:spMkLst>
            <pc:docMk/>
            <pc:sldMk cId="3330518314" sldId="349"/>
            <ac:spMk id="980" creationId="{00000000-0000-0000-0000-000000000000}"/>
          </ac:spMkLst>
        </pc:spChg>
        <pc:picChg chg="mod">
          <ac:chgData name="Geurts, Elmar" userId="b34a649a-16b2-42c0-940e-4341b3b45a68" providerId="ADAL" clId="{9C3E715C-1443-4F6A-A0EE-37CB4743F8DF}" dt="2020-11-15T20:35:01.233" v="1278" actId="1076"/>
          <ac:picMkLst>
            <pc:docMk/>
            <pc:sldMk cId="3330518314" sldId="349"/>
            <ac:picMk id="1026" creationId="{7D8ECECF-C4FF-2644-BB04-02AD3AFD7739}"/>
          </ac:picMkLst>
        </pc:picChg>
        <pc:picChg chg="add mod">
          <ac:chgData name="Geurts, Elmar" userId="b34a649a-16b2-42c0-940e-4341b3b45a68" providerId="ADAL" clId="{9C3E715C-1443-4F6A-A0EE-37CB4743F8DF}" dt="2020-11-15T20:32:50.337" v="1252" actId="14100"/>
          <ac:picMkLst>
            <pc:docMk/>
            <pc:sldMk cId="3330518314" sldId="349"/>
            <ac:picMk id="8194" creationId="{7F1603F4-D05A-40A0-B88B-6D9FC25C1D71}"/>
          </ac:picMkLst>
        </pc:picChg>
        <pc:picChg chg="add mod">
          <ac:chgData name="Geurts, Elmar" userId="b34a649a-16b2-42c0-940e-4341b3b45a68" providerId="ADAL" clId="{9C3E715C-1443-4F6A-A0EE-37CB4743F8DF}" dt="2020-11-15T20:34:08.833" v="1267" actId="1076"/>
          <ac:picMkLst>
            <pc:docMk/>
            <pc:sldMk cId="3330518314" sldId="349"/>
            <ac:picMk id="8196" creationId="{54D05D18-EE77-4420-BCC4-B6D897559A80}"/>
          </ac:picMkLst>
        </pc:picChg>
        <pc:picChg chg="add mod">
          <ac:chgData name="Geurts, Elmar" userId="b34a649a-16b2-42c0-940e-4341b3b45a68" providerId="ADAL" clId="{9C3E715C-1443-4F6A-A0EE-37CB4743F8DF}" dt="2020-11-15T20:33:59.374" v="1266" actId="1076"/>
          <ac:picMkLst>
            <pc:docMk/>
            <pc:sldMk cId="3330518314" sldId="349"/>
            <ac:picMk id="8198" creationId="{B926FA7D-2984-43D5-A7E9-67A681A755BD}"/>
          </ac:picMkLst>
        </pc:picChg>
      </pc:sldChg>
      <pc:sldChg chg="del">
        <pc:chgData name="Geurts, Elmar" userId="b34a649a-16b2-42c0-940e-4341b3b45a68" providerId="ADAL" clId="{9C3E715C-1443-4F6A-A0EE-37CB4743F8DF}" dt="2020-11-15T17:00:32.471" v="5" actId="47"/>
        <pc:sldMkLst>
          <pc:docMk/>
          <pc:sldMk cId="3956324909" sldId="349"/>
        </pc:sldMkLst>
      </pc:sldChg>
      <pc:sldChg chg="addSp delSp modSp add mod">
        <pc:chgData name="Geurts, Elmar" userId="b34a649a-16b2-42c0-940e-4341b3b45a68" providerId="ADAL" clId="{9C3E715C-1443-4F6A-A0EE-37CB4743F8DF}" dt="2020-11-15T20:16:29.747" v="1003" actId="22"/>
        <pc:sldMkLst>
          <pc:docMk/>
          <pc:sldMk cId="3257511614" sldId="350"/>
        </pc:sldMkLst>
        <pc:spChg chg="add">
          <ac:chgData name="Geurts, Elmar" userId="b34a649a-16b2-42c0-940e-4341b3b45a68" providerId="ADAL" clId="{9C3E715C-1443-4F6A-A0EE-37CB4743F8DF}" dt="2020-11-15T20:16:29.747" v="1003" actId="22"/>
          <ac:spMkLst>
            <pc:docMk/>
            <pc:sldMk cId="3257511614" sldId="350"/>
            <ac:spMk id="2" creationId="{EC69658F-C50C-48A5-81F8-FC7AC0807DB0}"/>
          </ac:spMkLst>
        </pc:spChg>
        <pc:spChg chg="mod">
          <ac:chgData name="Geurts, Elmar" userId="b34a649a-16b2-42c0-940e-4341b3b45a68" providerId="ADAL" clId="{9C3E715C-1443-4F6A-A0EE-37CB4743F8DF}" dt="2020-11-15T19:59:06.333" v="819" actId="14100"/>
          <ac:spMkLst>
            <pc:docMk/>
            <pc:sldMk cId="3257511614" sldId="350"/>
            <ac:spMk id="7" creationId="{DE545B29-BF1B-490B-B3C9-4DFE779685EC}"/>
          </ac:spMkLst>
        </pc:spChg>
        <pc:spChg chg="mod">
          <ac:chgData name="Geurts, Elmar" userId="b34a649a-16b2-42c0-940e-4341b3b45a68" providerId="ADAL" clId="{9C3E715C-1443-4F6A-A0EE-37CB4743F8DF}" dt="2020-11-15T19:59:02.846" v="818" actId="14100"/>
          <ac:spMkLst>
            <pc:docMk/>
            <pc:sldMk cId="3257511614" sldId="350"/>
            <ac:spMk id="13" creationId="{C9239A5B-8791-4778-8D8B-124B6CDA7D54}"/>
          </ac:spMkLst>
        </pc:spChg>
        <pc:picChg chg="del">
          <ac:chgData name="Geurts, Elmar" userId="b34a649a-16b2-42c0-940e-4341b3b45a68" providerId="ADAL" clId="{9C3E715C-1443-4F6A-A0EE-37CB4743F8DF}" dt="2020-11-15T19:54:20.499" v="738" actId="478"/>
          <ac:picMkLst>
            <pc:docMk/>
            <pc:sldMk cId="3257511614" sldId="350"/>
            <ac:picMk id="2052" creationId="{8F45DB27-F260-43A8-94CD-BDA5C5B16B4A}"/>
          </ac:picMkLst>
        </pc:picChg>
        <pc:picChg chg="del">
          <ac:chgData name="Geurts, Elmar" userId="b34a649a-16b2-42c0-940e-4341b3b45a68" providerId="ADAL" clId="{9C3E715C-1443-4F6A-A0EE-37CB4743F8DF}" dt="2020-11-15T19:54:22.798" v="739" actId="478"/>
          <ac:picMkLst>
            <pc:docMk/>
            <pc:sldMk cId="3257511614" sldId="350"/>
            <ac:picMk id="2054" creationId="{349E19C2-BF40-4CD2-84A8-49A617559F2A}"/>
          </ac:picMkLst>
        </pc:picChg>
        <pc:picChg chg="add mod">
          <ac:chgData name="Geurts, Elmar" userId="b34a649a-16b2-42c0-940e-4341b3b45a68" providerId="ADAL" clId="{9C3E715C-1443-4F6A-A0EE-37CB4743F8DF}" dt="2020-11-15T19:55:33.988" v="763" actId="14100"/>
          <ac:picMkLst>
            <pc:docMk/>
            <pc:sldMk cId="3257511614" sldId="350"/>
            <ac:picMk id="3076" creationId="{0F79ED28-C3F5-4D16-BEF1-BE8A22152671}"/>
          </ac:picMkLst>
        </pc:picChg>
        <pc:picChg chg="add mod">
          <ac:chgData name="Geurts, Elmar" userId="b34a649a-16b2-42c0-940e-4341b3b45a68" providerId="ADAL" clId="{9C3E715C-1443-4F6A-A0EE-37CB4743F8DF}" dt="2020-11-15T19:55:59.035" v="769" actId="1076"/>
          <ac:picMkLst>
            <pc:docMk/>
            <pc:sldMk cId="3257511614" sldId="350"/>
            <ac:picMk id="3078" creationId="{C3F39746-1722-432F-B77C-E75F564B0524}"/>
          </ac:picMkLst>
        </pc:picChg>
      </pc:sldChg>
      <pc:sldChg chg="addSp delSp modSp add mod">
        <pc:chgData name="Geurts, Elmar" userId="b34a649a-16b2-42c0-940e-4341b3b45a68" providerId="ADAL" clId="{9C3E715C-1443-4F6A-A0EE-37CB4743F8DF}" dt="2020-11-15T20:16:26.028" v="1002" actId="22"/>
        <pc:sldMkLst>
          <pc:docMk/>
          <pc:sldMk cId="304475005" sldId="351"/>
        </pc:sldMkLst>
        <pc:spChg chg="add">
          <ac:chgData name="Geurts, Elmar" userId="b34a649a-16b2-42c0-940e-4341b3b45a68" providerId="ADAL" clId="{9C3E715C-1443-4F6A-A0EE-37CB4743F8DF}" dt="2020-11-15T20:16:26.028" v="1002" actId="22"/>
          <ac:spMkLst>
            <pc:docMk/>
            <pc:sldMk cId="304475005" sldId="351"/>
            <ac:spMk id="2" creationId="{18C1FEDD-C600-4201-913F-8FCFB66328B8}"/>
          </ac:spMkLst>
        </pc:spChg>
        <pc:spChg chg="mod">
          <ac:chgData name="Geurts, Elmar" userId="b34a649a-16b2-42c0-940e-4341b3b45a68" providerId="ADAL" clId="{9C3E715C-1443-4F6A-A0EE-37CB4743F8DF}" dt="2020-11-15T20:01:29.662" v="875" actId="20577"/>
          <ac:spMkLst>
            <pc:docMk/>
            <pc:sldMk cId="304475005" sldId="351"/>
            <ac:spMk id="7" creationId="{DE545B29-BF1B-490B-B3C9-4DFE779685EC}"/>
          </ac:spMkLst>
        </pc:spChg>
        <pc:spChg chg="mod">
          <ac:chgData name="Geurts, Elmar" userId="b34a649a-16b2-42c0-940e-4341b3b45a68" providerId="ADAL" clId="{9C3E715C-1443-4F6A-A0EE-37CB4743F8DF}" dt="2020-11-15T19:58:48.034" v="816" actId="14100"/>
          <ac:spMkLst>
            <pc:docMk/>
            <pc:sldMk cId="304475005" sldId="351"/>
            <ac:spMk id="13" creationId="{C9239A5B-8791-4778-8D8B-124B6CDA7D54}"/>
          </ac:spMkLst>
        </pc:spChg>
        <pc:picChg chg="del">
          <ac:chgData name="Geurts, Elmar" userId="b34a649a-16b2-42c0-940e-4341b3b45a68" providerId="ADAL" clId="{9C3E715C-1443-4F6A-A0EE-37CB4743F8DF}" dt="2020-11-15T19:57:13.666" v="792" actId="478"/>
          <ac:picMkLst>
            <pc:docMk/>
            <pc:sldMk cId="304475005" sldId="351"/>
            <ac:picMk id="3076" creationId="{0F79ED28-C3F5-4D16-BEF1-BE8A22152671}"/>
          </ac:picMkLst>
        </pc:picChg>
        <pc:picChg chg="del">
          <ac:chgData name="Geurts, Elmar" userId="b34a649a-16b2-42c0-940e-4341b3b45a68" providerId="ADAL" clId="{9C3E715C-1443-4F6A-A0EE-37CB4743F8DF}" dt="2020-11-15T19:57:15.800" v="793" actId="478"/>
          <ac:picMkLst>
            <pc:docMk/>
            <pc:sldMk cId="304475005" sldId="351"/>
            <ac:picMk id="3078" creationId="{C3F39746-1722-432F-B77C-E75F564B0524}"/>
          </ac:picMkLst>
        </pc:picChg>
        <pc:picChg chg="add mod">
          <ac:chgData name="Geurts, Elmar" userId="b34a649a-16b2-42c0-940e-4341b3b45a68" providerId="ADAL" clId="{9C3E715C-1443-4F6A-A0EE-37CB4743F8DF}" dt="2020-11-15T19:59:55.365" v="827" actId="1076"/>
          <ac:picMkLst>
            <pc:docMk/>
            <pc:sldMk cId="304475005" sldId="351"/>
            <ac:picMk id="4098" creationId="{B26CFE52-4C0E-44F5-B7A0-5848D3CC37FD}"/>
          </ac:picMkLst>
        </pc:picChg>
        <pc:picChg chg="add mod">
          <ac:chgData name="Geurts, Elmar" userId="b34a649a-16b2-42c0-940e-4341b3b45a68" providerId="ADAL" clId="{9C3E715C-1443-4F6A-A0EE-37CB4743F8DF}" dt="2020-11-15T20:00:18.395" v="831" actId="1076"/>
          <ac:picMkLst>
            <pc:docMk/>
            <pc:sldMk cId="304475005" sldId="351"/>
            <ac:picMk id="4100" creationId="{542B9D4A-877E-413B-B756-62D15BB3C1ED}"/>
          </ac:picMkLst>
        </pc:picChg>
      </pc:sldChg>
      <pc:sldChg chg="addSp delSp modSp add mod">
        <pc:chgData name="Geurts, Elmar" userId="b34a649a-16b2-42c0-940e-4341b3b45a68" providerId="ADAL" clId="{9C3E715C-1443-4F6A-A0EE-37CB4743F8DF}" dt="2020-11-15T20:16:19.963" v="1001" actId="22"/>
        <pc:sldMkLst>
          <pc:docMk/>
          <pc:sldMk cId="1493561610" sldId="352"/>
        </pc:sldMkLst>
        <pc:spChg chg="add">
          <ac:chgData name="Geurts, Elmar" userId="b34a649a-16b2-42c0-940e-4341b3b45a68" providerId="ADAL" clId="{9C3E715C-1443-4F6A-A0EE-37CB4743F8DF}" dt="2020-11-15T20:16:19.963" v="1001" actId="22"/>
          <ac:spMkLst>
            <pc:docMk/>
            <pc:sldMk cId="1493561610" sldId="352"/>
            <ac:spMk id="2" creationId="{CF9FA958-DA07-438E-846A-47BE21AB27DE}"/>
          </ac:spMkLst>
        </pc:spChg>
        <pc:spChg chg="mod">
          <ac:chgData name="Geurts, Elmar" userId="b34a649a-16b2-42c0-940e-4341b3b45a68" providerId="ADAL" clId="{9C3E715C-1443-4F6A-A0EE-37CB4743F8DF}" dt="2020-11-15T20:02:19.671" v="880" actId="108"/>
          <ac:spMkLst>
            <pc:docMk/>
            <pc:sldMk cId="1493561610" sldId="352"/>
            <ac:spMk id="7" creationId="{DE545B29-BF1B-490B-B3C9-4DFE779685EC}"/>
          </ac:spMkLst>
        </pc:spChg>
        <pc:spChg chg="mod">
          <ac:chgData name="Geurts, Elmar" userId="b34a649a-16b2-42c0-940e-4341b3b45a68" providerId="ADAL" clId="{9C3E715C-1443-4F6A-A0EE-37CB4743F8DF}" dt="2020-11-15T20:03:01.891" v="885" actId="688"/>
          <ac:spMkLst>
            <pc:docMk/>
            <pc:sldMk cId="1493561610" sldId="352"/>
            <ac:spMk id="13" creationId="{C9239A5B-8791-4778-8D8B-124B6CDA7D54}"/>
          </ac:spMkLst>
        </pc:spChg>
        <pc:picChg chg="del">
          <ac:chgData name="Geurts, Elmar" userId="b34a649a-16b2-42c0-940e-4341b3b45a68" providerId="ADAL" clId="{9C3E715C-1443-4F6A-A0EE-37CB4743F8DF}" dt="2020-11-15T20:01:48.935" v="878" actId="478"/>
          <ac:picMkLst>
            <pc:docMk/>
            <pc:sldMk cId="1493561610" sldId="352"/>
            <ac:picMk id="4098" creationId="{B26CFE52-4C0E-44F5-B7A0-5848D3CC37FD}"/>
          </ac:picMkLst>
        </pc:picChg>
        <pc:picChg chg="del">
          <ac:chgData name="Geurts, Elmar" userId="b34a649a-16b2-42c0-940e-4341b3b45a68" providerId="ADAL" clId="{9C3E715C-1443-4F6A-A0EE-37CB4743F8DF}" dt="2020-11-15T20:01:46.682" v="877" actId="478"/>
          <ac:picMkLst>
            <pc:docMk/>
            <pc:sldMk cId="1493561610" sldId="352"/>
            <ac:picMk id="4100" creationId="{542B9D4A-877E-413B-B756-62D15BB3C1ED}"/>
          </ac:picMkLst>
        </pc:picChg>
        <pc:picChg chg="add mod">
          <ac:chgData name="Geurts, Elmar" userId="b34a649a-16b2-42c0-940e-4341b3b45a68" providerId="ADAL" clId="{9C3E715C-1443-4F6A-A0EE-37CB4743F8DF}" dt="2020-11-15T20:03:20.003" v="888" actId="14100"/>
          <ac:picMkLst>
            <pc:docMk/>
            <pc:sldMk cId="1493561610" sldId="352"/>
            <ac:picMk id="5122" creationId="{D89817E4-FD4A-4FD2-9526-2E41D5B4C788}"/>
          </ac:picMkLst>
        </pc:picChg>
        <pc:picChg chg="add mod">
          <ac:chgData name="Geurts, Elmar" userId="b34a649a-16b2-42c0-940e-4341b3b45a68" providerId="ADAL" clId="{9C3E715C-1443-4F6A-A0EE-37CB4743F8DF}" dt="2020-11-15T20:03:15.839" v="887" actId="14100"/>
          <ac:picMkLst>
            <pc:docMk/>
            <pc:sldMk cId="1493561610" sldId="352"/>
            <ac:picMk id="5124" creationId="{D4487414-140E-42F3-BCAB-617DED7FE7AC}"/>
          </ac:picMkLst>
        </pc:picChg>
      </pc:sldChg>
      <pc:sldChg chg="addSp delSp modSp add mod modAnim">
        <pc:chgData name="Geurts, Elmar" userId="b34a649a-16b2-42c0-940e-4341b3b45a68" providerId="ADAL" clId="{9C3E715C-1443-4F6A-A0EE-37CB4743F8DF}" dt="2020-11-15T21:13:02.794" v="2233" actId="21"/>
        <pc:sldMkLst>
          <pc:docMk/>
          <pc:sldMk cId="4265537290" sldId="353"/>
        </pc:sldMkLst>
        <pc:spChg chg="add mod">
          <ac:chgData name="Geurts, Elmar" userId="b34a649a-16b2-42c0-940e-4341b3b45a68" providerId="ADAL" clId="{9C3E715C-1443-4F6A-A0EE-37CB4743F8DF}" dt="2020-11-15T20:16:12.854" v="1000" actId="1076"/>
          <ac:spMkLst>
            <pc:docMk/>
            <pc:sldMk cId="4265537290" sldId="353"/>
            <ac:spMk id="2" creationId="{983B1C76-DCE1-4123-A0C7-A8A95610C8B0}"/>
          </ac:spMkLst>
        </pc:spChg>
        <pc:spChg chg="mod">
          <ac:chgData name="Geurts, Elmar" userId="b34a649a-16b2-42c0-940e-4341b3b45a68" providerId="ADAL" clId="{9C3E715C-1443-4F6A-A0EE-37CB4743F8DF}" dt="2020-11-15T20:11:04.537" v="969" actId="1076"/>
          <ac:spMkLst>
            <pc:docMk/>
            <pc:sldMk cId="4265537290" sldId="353"/>
            <ac:spMk id="7" creationId="{DE545B29-BF1B-490B-B3C9-4DFE779685EC}"/>
          </ac:spMkLst>
        </pc:spChg>
        <pc:spChg chg="del mod">
          <ac:chgData name="Geurts, Elmar" userId="b34a649a-16b2-42c0-940e-4341b3b45a68" providerId="ADAL" clId="{9C3E715C-1443-4F6A-A0EE-37CB4743F8DF}" dt="2020-11-15T20:04:34.985" v="915" actId="478"/>
          <ac:spMkLst>
            <pc:docMk/>
            <pc:sldMk cId="4265537290" sldId="353"/>
            <ac:spMk id="13" creationId="{C9239A5B-8791-4778-8D8B-124B6CDA7D54}"/>
          </ac:spMkLst>
        </pc:spChg>
        <pc:picChg chg="add mod">
          <ac:chgData name="Geurts, Elmar" userId="b34a649a-16b2-42c0-940e-4341b3b45a68" providerId="ADAL" clId="{9C3E715C-1443-4F6A-A0EE-37CB4743F8DF}" dt="2020-11-15T20:11:08.079" v="975"/>
          <ac:picMkLst>
            <pc:docMk/>
            <pc:sldMk cId="4265537290" sldId="353"/>
            <ac:picMk id="3" creationId="{7DC76B16-E529-4B94-B97D-F899A306927D}"/>
          </ac:picMkLst>
        </pc:picChg>
        <pc:picChg chg="add del">
          <ac:chgData name="Geurts, Elmar" userId="b34a649a-16b2-42c0-940e-4341b3b45a68" providerId="ADAL" clId="{9C3E715C-1443-4F6A-A0EE-37CB4743F8DF}" dt="2020-11-15T20:15:40.988" v="997" actId="478"/>
          <ac:picMkLst>
            <pc:docMk/>
            <pc:sldMk cId="4265537290" sldId="353"/>
            <ac:picMk id="3074" creationId="{54DF7E62-E28E-47F4-877A-CA80EE9A19A1}"/>
          </ac:picMkLst>
        </pc:picChg>
        <pc:picChg chg="del">
          <ac:chgData name="Geurts, Elmar" userId="b34a649a-16b2-42c0-940e-4341b3b45a68" providerId="ADAL" clId="{9C3E715C-1443-4F6A-A0EE-37CB4743F8DF}" dt="2020-11-15T20:03:52.745" v="890" actId="478"/>
          <ac:picMkLst>
            <pc:docMk/>
            <pc:sldMk cId="4265537290" sldId="353"/>
            <ac:picMk id="5122" creationId="{D89817E4-FD4A-4FD2-9526-2E41D5B4C788}"/>
          </ac:picMkLst>
        </pc:picChg>
        <pc:picChg chg="del">
          <ac:chgData name="Geurts, Elmar" userId="b34a649a-16b2-42c0-940e-4341b3b45a68" providerId="ADAL" clId="{9C3E715C-1443-4F6A-A0EE-37CB4743F8DF}" dt="2020-11-15T20:04:36.817" v="916" actId="478"/>
          <ac:picMkLst>
            <pc:docMk/>
            <pc:sldMk cId="4265537290" sldId="353"/>
            <ac:picMk id="5124" creationId="{D4487414-140E-42F3-BCAB-617DED7FE7AC}"/>
          </ac:picMkLst>
        </pc:picChg>
        <pc:picChg chg="add mod">
          <ac:chgData name="Geurts, Elmar" userId="b34a649a-16b2-42c0-940e-4341b3b45a68" providerId="ADAL" clId="{9C3E715C-1443-4F6A-A0EE-37CB4743F8DF}" dt="2020-11-15T20:11:06.263" v="972" actId="1076"/>
          <ac:picMkLst>
            <pc:docMk/>
            <pc:sldMk cId="4265537290" sldId="353"/>
            <ac:picMk id="6146" creationId="{7A22BD7F-9287-4892-B713-F0446273223F}"/>
          </ac:picMkLst>
        </pc:picChg>
        <pc:picChg chg="add del">
          <ac:chgData name="Geurts, Elmar" userId="b34a649a-16b2-42c0-940e-4341b3b45a68" providerId="ADAL" clId="{9C3E715C-1443-4F6A-A0EE-37CB4743F8DF}" dt="2020-11-15T20:05:27.032" v="924" actId="478"/>
          <ac:picMkLst>
            <pc:docMk/>
            <pc:sldMk cId="4265537290" sldId="353"/>
            <ac:picMk id="6148" creationId="{444AADF4-45F9-40FA-A21D-C7C2F21F201D}"/>
          </ac:picMkLst>
        </pc:picChg>
        <pc:picChg chg="add del mod">
          <ac:chgData name="Geurts, Elmar" userId="b34a649a-16b2-42c0-940e-4341b3b45a68" providerId="ADAL" clId="{9C3E715C-1443-4F6A-A0EE-37CB4743F8DF}" dt="2020-11-15T21:13:02.794" v="2233" actId="21"/>
          <ac:picMkLst>
            <pc:docMk/>
            <pc:sldMk cId="4265537290" sldId="353"/>
            <ac:picMk id="6150" creationId="{6A8B314C-9139-49BB-BD85-E54713983FD2}"/>
          </ac:picMkLst>
        </pc:picChg>
      </pc:sldChg>
      <pc:sldChg chg="addSp delSp modSp add mod modAnim">
        <pc:chgData name="Geurts, Elmar" userId="b34a649a-16b2-42c0-940e-4341b3b45a68" providerId="ADAL" clId="{9C3E715C-1443-4F6A-A0EE-37CB4743F8DF}" dt="2020-11-15T20:16:04.616" v="999" actId="255"/>
        <pc:sldMkLst>
          <pc:docMk/>
          <pc:sldMk cId="3802171668" sldId="354"/>
        </pc:sldMkLst>
        <pc:spChg chg="mod">
          <ac:chgData name="Geurts, Elmar" userId="b34a649a-16b2-42c0-940e-4341b3b45a68" providerId="ADAL" clId="{9C3E715C-1443-4F6A-A0EE-37CB4743F8DF}" dt="2020-11-15T20:16:04.616" v="999" actId="255"/>
          <ac:spMkLst>
            <pc:docMk/>
            <pc:sldMk cId="3802171668" sldId="354"/>
            <ac:spMk id="2" creationId="{983B1C76-DCE1-4123-A0C7-A8A95610C8B0}"/>
          </ac:spMkLst>
        </pc:spChg>
        <pc:spChg chg="del mod">
          <ac:chgData name="Geurts, Elmar" userId="b34a649a-16b2-42c0-940e-4341b3b45a68" providerId="ADAL" clId="{9C3E715C-1443-4F6A-A0EE-37CB4743F8DF}" dt="2020-11-15T20:11:26.885" v="979" actId="478"/>
          <ac:spMkLst>
            <pc:docMk/>
            <pc:sldMk cId="3802171668" sldId="354"/>
            <ac:spMk id="7" creationId="{DE545B29-BF1B-490B-B3C9-4DFE779685EC}"/>
          </ac:spMkLst>
        </pc:spChg>
        <pc:spChg chg="add del">
          <ac:chgData name="Geurts, Elmar" userId="b34a649a-16b2-42c0-940e-4341b3b45a68" providerId="ADAL" clId="{9C3E715C-1443-4F6A-A0EE-37CB4743F8DF}" dt="2020-11-15T20:13:05.273" v="981" actId="478"/>
          <ac:spMkLst>
            <pc:docMk/>
            <pc:sldMk cId="3802171668" sldId="354"/>
            <ac:spMk id="8" creationId="{0BEC0BB8-8D1F-4CAD-9B1A-D3EA5E5544DF}"/>
          </ac:spMkLst>
        </pc:spChg>
        <pc:spChg chg="mod">
          <ac:chgData name="Geurts, Elmar" userId="b34a649a-16b2-42c0-940e-4341b3b45a68" providerId="ADAL" clId="{9C3E715C-1443-4F6A-A0EE-37CB4743F8DF}" dt="2020-11-15T20:15:31.301" v="996" actId="1076"/>
          <ac:spMkLst>
            <pc:docMk/>
            <pc:sldMk cId="3802171668" sldId="354"/>
            <ac:spMk id="11" creationId="{A903FE22-20BF-46A0-8F15-D84491377DCB}"/>
          </ac:spMkLst>
        </pc:spChg>
        <pc:picChg chg="add mod">
          <ac:chgData name="Geurts, Elmar" userId="b34a649a-16b2-42c0-940e-4341b3b45a68" providerId="ADAL" clId="{9C3E715C-1443-4F6A-A0EE-37CB4743F8DF}" dt="2020-11-15T20:15:14.251" v="994" actId="14100"/>
          <ac:picMkLst>
            <pc:docMk/>
            <pc:sldMk cId="3802171668" sldId="354"/>
            <ac:picMk id="4" creationId="{054FF809-95B8-4847-A376-6536DD0C3FF4}"/>
          </ac:picMkLst>
        </pc:picChg>
        <pc:picChg chg="del">
          <ac:chgData name="Geurts, Elmar" userId="b34a649a-16b2-42c0-940e-4341b3b45a68" providerId="ADAL" clId="{9C3E715C-1443-4F6A-A0EE-37CB4743F8DF}" dt="2020-11-15T20:14:43.602" v="991" actId="478"/>
          <ac:picMkLst>
            <pc:docMk/>
            <pc:sldMk cId="3802171668" sldId="354"/>
            <ac:picMk id="3074" creationId="{54DF7E62-E28E-47F4-877A-CA80EE9A19A1}"/>
          </ac:picMkLst>
        </pc:picChg>
        <pc:picChg chg="del">
          <ac:chgData name="Geurts, Elmar" userId="b34a649a-16b2-42c0-940e-4341b3b45a68" providerId="ADAL" clId="{9C3E715C-1443-4F6A-A0EE-37CB4743F8DF}" dt="2020-11-15T20:11:21.867" v="977" actId="478"/>
          <ac:picMkLst>
            <pc:docMk/>
            <pc:sldMk cId="3802171668" sldId="354"/>
            <ac:picMk id="6146" creationId="{7A22BD7F-9287-4892-B713-F0446273223F}"/>
          </ac:picMkLst>
        </pc:picChg>
      </pc:sldChg>
      <pc:sldChg chg="addSp delSp modSp add mod">
        <pc:chgData name="Geurts, Elmar" userId="b34a649a-16b2-42c0-940e-4341b3b45a68" providerId="ADAL" clId="{9C3E715C-1443-4F6A-A0EE-37CB4743F8DF}" dt="2020-11-15T21:13:40.615" v="2242" actId="14100"/>
        <pc:sldMkLst>
          <pc:docMk/>
          <pc:sldMk cId="1409019509" sldId="355"/>
        </pc:sldMkLst>
        <pc:spChg chg="del">
          <ac:chgData name="Geurts, Elmar" userId="b34a649a-16b2-42c0-940e-4341b3b45a68" providerId="ADAL" clId="{9C3E715C-1443-4F6A-A0EE-37CB4743F8DF}" dt="2020-11-15T21:12:51.573" v="2231" actId="478"/>
          <ac:spMkLst>
            <pc:docMk/>
            <pc:sldMk cId="1409019509" sldId="355"/>
            <ac:spMk id="3" creationId="{93BA0464-8130-4948-A096-A358D0F1013E}"/>
          </ac:spMkLst>
        </pc:spChg>
        <pc:spChg chg="del">
          <ac:chgData name="Geurts, Elmar" userId="b34a649a-16b2-42c0-940e-4341b3b45a68" providerId="ADAL" clId="{9C3E715C-1443-4F6A-A0EE-37CB4743F8DF}" dt="2020-11-15T21:13:20.507" v="2236" actId="478"/>
          <ac:spMkLst>
            <pc:docMk/>
            <pc:sldMk cId="1409019509" sldId="355"/>
            <ac:spMk id="6" creationId="{51EB1122-1FD5-4325-B275-E4293751FB06}"/>
          </ac:spMkLst>
        </pc:spChg>
        <pc:picChg chg="add mod">
          <ac:chgData name="Geurts, Elmar" userId="b34a649a-16b2-42c0-940e-4341b3b45a68" providerId="ADAL" clId="{9C3E715C-1443-4F6A-A0EE-37CB4743F8DF}" dt="2020-11-15T21:13:40.615" v="2242" actId="14100"/>
          <ac:picMkLst>
            <pc:docMk/>
            <pc:sldMk cId="1409019509" sldId="355"/>
            <ac:picMk id="2" creationId="{E3D8146C-4885-42B0-9D8A-3FDDDFDCFFFE}"/>
          </ac:picMkLst>
        </pc:picChg>
        <pc:picChg chg="del">
          <ac:chgData name="Geurts, Elmar" userId="b34a649a-16b2-42c0-940e-4341b3b45a68" providerId="ADAL" clId="{9C3E715C-1443-4F6A-A0EE-37CB4743F8DF}" dt="2020-11-15T21:12:55.102" v="2232" actId="478"/>
          <ac:picMkLst>
            <pc:docMk/>
            <pc:sldMk cId="1409019509" sldId="355"/>
            <ac:picMk id="4" creationId="{E7A50D74-7F72-472E-AE2D-0FC5C1260529}"/>
          </ac:picMkLst>
        </pc:picChg>
        <pc:picChg chg="del">
          <ac:chgData name="Geurts, Elmar" userId="b34a649a-16b2-42c0-940e-4341b3b45a68" providerId="ADAL" clId="{9C3E715C-1443-4F6A-A0EE-37CB4743F8DF}" dt="2020-11-15T21:12:40.272" v="2230" actId="478"/>
          <ac:picMkLst>
            <pc:docMk/>
            <pc:sldMk cId="1409019509" sldId="355"/>
            <ac:picMk id="1026" creationId="{DDD40041-CDE7-44DA-B63B-34FF9C62F15D}"/>
          </ac:picMkLst>
        </pc:picChg>
      </pc:sldChg>
    </pc:docChg>
  </pc:docChgLst>
  <pc:docChgLst>
    <pc:chgData name="Elmar" userId="b34a649a-16b2-42c0-940e-4341b3b45a68" providerId="ADAL" clId="{5105B466-7CC7-4170-8CDC-6656A5DC14AE}"/>
    <pc:docChg chg="modSld">
      <pc:chgData name="Elmar" userId="b34a649a-16b2-42c0-940e-4341b3b45a68" providerId="ADAL" clId="{5105B466-7CC7-4170-8CDC-6656A5DC14AE}" dt="2020-09-02T22:28:11.588" v="30" actId="1076"/>
      <pc:docMkLst>
        <pc:docMk/>
      </pc:docMkLst>
      <pc:sldChg chg="modSp mod">
        <pc:chgData name="Elmar" userId="b34a649a-16b2-42c0-940e-4341b3b45a68" providerId="ADAL" clId="{5105B466-7CC7-4170-8CDC-6656A5DC14AE}" dt="2020-09-02T22:28:11.588" v="30" actId="1076"/>
        <pc:sldMkLst>
          <pc:docMk/>
          <pc:sldMk cId="1253756298" sldId="256"/>
        </pc:sldMkLst>
        <pc:spChg chg="mod">
          <ac:chgData name="Elmar" userId="b34a649a-16b2-42c0-940e-4341b3b45a68" providerId="ADAL" clId="{5105B466-7CC7-4170-8CDC-6656A5DC14AE}" dt="2020-09-02T22:28:11.588" v="30" actId="1076"/>
          <ac:spMkLst>
            <pc:docMk/>
            <pc:sldMk cId="1253756298" sldId="256"/>
            <ac:spMk id="2" creationId="{2CE6D5DB-2BE7-2540-87B1-C78EBCC9A53B}"/>
          </ac:spMkLst>
        </pc:spChg>
      </pc:sldChg>
      <pc:sldChg chg="modSp mod">
        <pc:chgData name="Elmar" userId="b34a649a-16b2-42c0-940e-4341b3b45a68" providerId="ADAL" clId="{5105B466-7CC7-4170-8CDC-6656A5DC14AE}" dt="2020-09-02T22:26:32.519" v="9" actId="20577"/>
        <pc:sldMkLst>
          <pc:docMk/>
          <pc:sldMk cId="3166355735" sldId="341"/>
        </pc:sldMkLst>
        <pc:spChg chg="mod">
          <ac:chgData name="Elmar" userId="b34a649a-16b2-42c0-940e-4341b3b45a68" providerId="ADAL" clId="{5105B466-7CC7-4170-8CDC-6656A5DC14AE}" dt="2020-09-02T22:26:32.519" v="9" actId="20577"/>
          <ac:spMkLst>
            <pc:docMk/>
            <pc:sldMk cId="3166355735" sldId="341"/>
            <ac:spMk id="5" creationId="{2EE28461-5DB8-4B4A-AEAD-0FE0CED1B1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8B55C-3C76-3441-9E07-616181562245}" type="datetimeFigureOut">
              <a:rPr lang="nl-NL" smtClean="0"/>
              <a:t>15-11-20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9B899-32CB-9C40-9AF6-CE2896B1E1C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957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3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7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8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874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44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20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3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36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975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eltekst"/>
          <p:cNvSpPr txBox="1">
            <a:spLocks noGrp="1"/>
          </p:cNvSpPr>
          <p:nvPr>
            <p:ph type="title"/>
          </p:nvPr>
        </p:nvSpPr>
        <p:spPr>
          <a:xfrm>
            <a:off x="773906" y="2143125"/>
            <a:ext cx="10644188" cy="2500313"/>
          </a:xfrm>
          <a:prstGeom prst="rect">
            <a:avLst/>
          </a:prstGeom>
          <a:effectLst>
            <a:outerShdw blurRad="25400" dist="12700" dir="5400000" rotWithShape="0">
              <a:srgbClr val="FFFFFF"/>
            </a:outerShdw>
          </a:effectLst>
        </p:spPr>
        <p:txBody>
          <a:bodyPr/>
          <a:lstStyle>
            <a:lvl1pPr algn="ctr">
              <a:defRPr sz="5484" spc="274">
                <a:solidFill>
                  <a:srgbClr val="4F5C3F">
                    <a:alpha val="72000"/>
                  </a:srgb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r>
              <a:t>Titeltekst</a:t>
            </a:r>
          </a:p>
        </p:txBody>
      </p:sp>
      <p:sp>
        <p:nvSpPr>
          <p:cNvPr id="6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5945876" y="6322219"/>
            <a:ext cx="321470" cy="2857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96195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21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2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9210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2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9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5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fas.nl/blog/de-9-teamrollen-van-belb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fas.nl/blog/de-9-teamrollen-van-belbin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fas.nl/blog/de-9-teamrollen-van-belbin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fas.nl/blog/de-9-teamrollen-van-belbin" TargetMode="Externa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as.nl/blog/de-9-teamrollen-van-belbi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as.nl/blog/de-9-teamrollen-van-belbin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vrv56UVrtA?feature=oembed" TargetMode="Externa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ww.123test.nl/groepsrollentest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carrieretijger.nl/functioneren/ontwikkelen/persoonlijkheidsmodellen/the-big-fi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E6D5DB-2BE7-2540-87B1-C78EBCC9A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388" y="3059512"/>
            <a:ext cx="10108276" cy="1646302"/>
          </a:xfrm>
        </p:spPr>
        <p:txBody>
          <a:bodyPr>
            <a:normAutofit fontScale="90000"/>
          </a:bodyPr>
          <a:lstStyle/>
          <a:p>
            <a:r>
              <a:rPr lang="nl-NL" sz="4400" dirty="0">
                <a:solidFill>
                  <a:schemeClr val="tx1"/>
                </a:solidFill>
              </a:rPr>
              <a:t>Projectmanagement - les 7</a:t>
            </a:r>
            <a:br>
              <a:rPr lang="nl-NL" sz="4400" dirty="0">
                <a:solidFill>
                  <a:schemeClr val="tx1"/>
                </a:solidFill>
              </a:rPr>
            </a:br>
            <a:br>
              <a:rPr lang="nl-NL" sz="4400" dirty="0">
                <a:solidFill>
                  <a:schemeClr val="tx1"/>
                </a:solidFill>
              </a:rPr>
            </a:br>
            <a:r>
              <a:rPr lang="nl-NL" sz="4400" dirty="0"/>
              <a:t>Een projectorganisatie opzetten.</a:t>
            </a:r>
            <a:br>
              <a:rPr lang="nl-NL" sz="4400" dirty="0"/>
            </a:br>
            <a:r>
              <a:rPr lang="nl-NL" sz="4400" dirty="0"/>
              <a:t>Informatie &amp; Communicatie.</a:t>
            </a:r>
            <a:br>
              <a:rPr lang="nl-NL" sz="4400" dirty="0"/>
            </a:br>
            <a:br>
              <a:rPr lang="nl-NL" sz="4400" dirty="0">
                <a:solidFill>
                  <a:schemeClr val="tx1"/>
                </a:solidFill>
              </a:rPr>
            </a:br>
            <a:r>
              <a:rPr lang="nl-NL" sz="1300" b="1" dirty="0"/>
              <a:t>Les 7 – </a:t>
            </a:r>
            <a:r>
              <a:rPr lang="nl-NL" sz="1300" b="1" dirty="0">
                <a:solidFill>
                  <a:schemeClr val="tx1"/>
                </a:solidFill>
              </a:rPr>
              <a:t>b</a:t>
            </a:r>
            <a:r>
              <a:rPr lang="nl-NL" sz="1300" b="1" dirty="0"/>
              <a:t>lz. 33 t/m 41</a:t>
            </a:r>
            <a:endParaRPr lang="nl-NL" sz="1100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588B82E-B8E0-864F-9925-27038156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001" y="187096"/>
            <a:ext cx="1260663" cy="21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5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CRUM proces"/>
          <p:cNvSpPr txBox="1">
            <a:spLocks noGrp="1"/>
          </p:cNvSpPr>
          <p:nvPr>
            <p:ph type="title"/>
          </p:nvPr>
        </p:nvSpPr>
        <p:spPr>
          <a:xfrm>
            <a:off x="3707476" y="641394"/>
            <a:ext cx="6086302" cy="892552"/>
          </a:xfrm>
          <a:prstGeom prst="rect">
            <a:avLst/>
          </a:prstGeom>
        </p:spPr>
        <p:txBody>
          <a:bodyPr/>
          <a:lstStyle/>
          <a:p>
            <a:r>
              <a:rPr lang="en-US" sz="32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</a:t>
            </a:r>
            <a:r>
              <a:rPr lang="en-US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van Belbin</a:t>
            </a:r>
            <a:endParaRPr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pic>
        <p:nvPicPr>
          <p:cNvPr id="2" name="Picture 6" descr="BELBIN TEAMROLMANAGEMENT COMPETENTIEMANAGEMENT PERSOONLIJKHEIDSMODELLEN IIP  COMPETENTIES Competentiemodel Kennis Vaardigheden Eigenschappen">
            <a:extLst>
              <a:ext uri="{FF2B5EF4-FFF2-40B4-BE49-F238E27FC236}">
                <a16:creationId xmlns:a16="http://schemas.microsoft.com/office/drawing/2014/main" id="{E3D8146C-4885-42B0-9D8A-3FDDDFDC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20" y="1428621"/>
            <a:ext cx="8585200" cy="543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195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E545B29-BF1B-490B-B3C9-4DFE779685EC}"/>
              </a:ext>
            </a:extLst>
          </p:cNvPr>
          <p:cNvSpPr txBox="1"/>
          <p:nvPr/>
        </p:nvSpPr>
        <p:spPr>
          <a:xfrm>
            <a:off x="266007" y="1872978"/>
            <a:ext cx="116623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 Bedrijfsman (of vrouw)</a:t>
            </a: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Nuchter, ordelijk en taakgericht. De harde werker, met een groot praktisch inzicht en organisatietalent. Betrouwbaar, consciëntieus en plichtsgetrouw, gaat op zeker.</a:t>
            </a:r>
          </a:p>
          <a:p>
            <a:pPr algn="l"/>
            <a:endParaRPr lang="nl-NL" dirty="0">
              <a:latin typeface="Times New Roman" panose="02020603050405020304" pitchFamily="18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Toelaatbare zwakheden: Soms weinig flexibel, voorspelbaar en behoudend. Staat niet open voor ideeën die hun praktische waarde nog niet hebben bewezen.</a:t>
            </a:r>
          </a:p>
        </p:txBody>
      </p:sp>
      <p:pic>
        <p:nvPicPr>
          <p:cNvPr id="2052" name="Picture 4" descr="Bedrijfsman, een van de 9 teamrollen van Belbin">
            <a:extLst>
              <a:ext uri="{FF2B5EF4-FFF2-40B4-BE49-F238E27FC236}">
                <a16:creationId xmlns:a16="http://schemas.microsoft.com/office/drawing/2014/main" id="{8F45DB27-F260-43A8-94CD-BDA5C5B1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61" y="99530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203767" y="744349"/>
            <a:ext cx="6086302" cy="89255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 van Belbin</a:t>
            </a:r>
            <a:endParaRPr lang="en-US"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39A5B-8791-4778-8D8B-124B6CDA7D54}"/>
              </a:ext>
            </a:extLst>
          </p:cNvPr>
          <p:cNvSpPr txBox="1"/>
          <p:nvPr/>
        </p:nvSpPr>
        <p:spPr>
          <a:xfrm>
            <a:off x="304799" y="4469035"/>
            <a:ext cx="1166232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Brononderzoeker</a:t>
            </a:r>
          </a:p>
          <a:p>
            <a:pPr algn="ctr"/>
            <a:endParaRPr lang="nl-NL" b="0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Extravert, enthousiast en avontuurlijk. De netwerker, die makkelijk contacten legt en onderhoudt en altijd op zoek is naar nieuwe kansen en mogelijkheden.</a:t>
            </a:r>
            <a:br>
              <a:rPr lang="nl-NL" dirty="0">
                <a:latin typeface="Times New Roman" panose="02020603050405020304" pitchFamily="18" charset="0"/>
              </a:rPr>
            </a:br>
            <a:br>
              <a:rPr lang="nl-NL" dirty="0">
                <a:latin typeface="Times New Roman" panose="02020603050405020304" pitchFamily="18" charset="0"/>
              </a:rPr>
            </a:br>
            <a:r>
              <a:rPr lang="nl-NL" dirty="0">
                <a:latin typeface="Times New Roman" panose="02020603050405020304" pitchFamily="18" charset="0"/>
              </a:rPr>
              <a:t>Toelaatbare zwakheden: Snel verveeld, verliest belangstelling als het eerste enthousiasme is weggeëbd, nonchalant met betrekking tot details.</a:t>
            </a:r>
          </a:p>
          <a:p>
            <a:br>
              <a:rPr lang="nl-NL" dirty="0">
                <a:effectLst/>
              </a:rPr>
            </a:br>
            <a:endParaRPr lang="nl-NL" dirty="0"/>
          </a:p>
        </p:txBody>
      </p:sp>
      <p:pic>
        <p:nvPicPr>
          <p:cNvPr id="2054" name="Picture 6" descr="Brononderzoeker een van de 9 teamrollen van Belbin">
            <a:extLst>
              <a:ext uri="{FF2B5EF4-FFF2-40B4-BE49-F238E27FC236}">
                <a16:creationId xmlns:a16="http://schemas.microsoft.com/office/drawing/2014/main" id="{349E19C2-BF40-4CD2-84A8-49A61755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06" y="3861954"/>
            <a:ext cx="1043508" cy="104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889F50D-7005-4B8C-9059-A6704016D91E}"/>
              </a:ext>
            </a:extLst>
          </p:cNvPr>
          <p:cNvSpPr txBox="1"/>
          <p:nvPr/>
        </p:nvSpPr>
        <p:spPr>
          <a:xfrm>
            <a:off x="0" y="660087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4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272042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E545B29-BF1B-490B-B3C9-4DFE779685EC}"/>
              </a:ext>
            </a:extLst>
          </p:cNvPr>
          <p:cNvSpPr txBox="1"/>
          <p:nvPr/>
        </p:nvSpPr>
        <p:spPr>
          <a:xfrm>
            <a:off x="166256" y="1872978"/>
            <a:ext cx="114960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Plant</a:t>
            </a:r>
          </a:p>
          <a:p>
            <a:pPr algn="ctr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Solistisch, rijk aan verbeelding en fantasie. Een creatieve denker en vrije geest, die met originele invallen en oplossingen komt en buiten de gebaande paden treedt.</a:t>
            </a:r>
            <a:br>
              <a:rPr lang="nl-NL" dirty="0">
                <a:latin typeface="Times New Roman" panose="02020603050405020304" pitchFamily="18" charset="0"/>
              </a:rPr>
            </a:br>
            <a:br>
              <a:rPr lang="nl-NL" dirty="0">
                <a:latin typeface="Times New Roman" panose="02020603050405020304" pitchFamily="18" charset="0"/>
              </a:rPr>
            </a:br>
            <a:r>
              <a:rPr lang="nl-NL" dirty="0">
                <a:latin typeface="Times New Roman" panose="02020603050405020304" pitchFamily="18" charset="0"/>
              </a:rPr>
              <a:t>Toelaatbare zwakheden: Is sterk op innerlijke denkwereld gericht en kan daardoor verstrooid en afwezig lijken en het contact met de wereld verliezen. Trekt zich weinig aan van protocol en conventies.</a:t>
            </a:r>
          </a:p>
        </p:txBody>
      </p:sp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203767" y="744349"/>
            <a:ext cx="6086302" cy="89255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 van Belbin</a:t>
            </a:r>
            <a:endParaRPr lang="en-US"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39A5B-8791-4778-8D8B-124B6CDA7D54}"/>
              </a:ext>
            </a:extLst>
          </p:cNvPr>
          <p:cNvSpPr txBox="1"/>
          <p:nvPr/>
        </p:nvSpPr>
        <p:spPr>
          <a:xfrm>
            <a:off x="166256" y="4469035"/>
            <a:ext cx="118008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Monitor</a:t>
            </a: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Verstandig, bedachtzaam en kritisch. De analyticus, koel en objectief, die over veel kennis beschikt, alle </a:t>
            </a:r>
            <a:r>
              <a:rPr lang="nl-NL" dirty="0" err="1">
                <a:latin typeface="Times New Roman" panose="02020603050405020304" pitchFamily="18" charset="0"/>
              </a:rPr>
              <a:t>voors</a:t>
            </a:r>
            <a:r>
              <a:rPr lang="nl-NL" dirty="0">
                <a:latin typeface="Times New Roman" panose="02020603050405020304" pitchFamily="18" charset="0"/>
              </a:rPr>
              <a:t> en tegens in kaart wil brengen en beslissingen zorgvuldig wil afwegen.</a:t>
            </a:r>
            <a:br>
              <a:rPr lang="nl-NL" dirty="0">
                <a:latin typeface="Times New Roman" panose="02020603050405020304" pitchFamily="18" charset="0"/>
              </a:rPr>
            </a:br>
            <a:br>
              <a:rPr lang="nl-NL" dirty="0">
                <a:latin typeface="Times New Roman" panose="02020603050405020304" pitchFamily="18" charset="0"/>
              </a:rPr>
            </a:br>
            <a:r>
              <a:rPr lang="nl-NL" dirty="0">
                <a:latin typeface="Times New Roman" panose="02020603050405020304" pitchFamily="18" charset="0"/>
              </a:rPr>
              <a:t>Toelaatbare zwakheden: Soms te voorzichtig en afwachtend. Door zijn kritische zin en relativerend vermogen weinig inspirerend en weinig in staat anderen te motiveren.</a:t>
            </a:r>
          </a:p>
          <a:p>
            <a:br>
              <a:rPr lang="nl-NL" dirty="0">
                <a:effectLst/>
              </a:rPr>
            </a:br>
            <a:endParaRPr lang="nl-NL" dirty="0"/>
          </a:p>
        </p:txBody>
      </p:sp>
      <p:pic>
        <p:nvPicPr>
          <p:cNvPr id="3074" name="Picture 1" descr="Bedrijfsman, een van de 9 teamrollen van Belbin">
            <a:extLst>
              <a:ext uri="{FF2B5EF4-FFF2-40B4-BE49-F238E27FC236}">
                <a16:creationId xmlns:a16="http://schemas.microsoft.com/office/drawing/2014/main" id="{54DF7E62-E28E-47F4-877A-CA80EE9A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 een van de 9 teamrollen van Belbin">
            <a:extLst>
              <a:ext uri="{FF2B5EF4-FFF2-40B4-BE49-F238E27FC236}">
                <a16:creationId xmlns:a16="http://schemas.microsoft.com/office/drawing/2014/main" id="{0F79ED28-C3F5-4D16-BEF1-BE8A22152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17" y="1259924"/>
            <a:ext cx="999864" cy="99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nitor een van de 9 teamrollen van Belbin">
            <a:extLst>
              <a:ext uri="{FF2B5EF4-FFF2-40B4-BE49-F238E27FC236}">
                <a16:creationId xmlns:a16="http://schemas.microsoft.com/office/drawing/2014/main" id="{C3F39746-1722-432F-B77C-E75F564B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11" y="4022933"/>
            <a:ext cx="892203" cy="89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C69658F-C50C-48A5-81F8-FC7AC0807DB0}"/>
              </a:ext>
            </a:extLst>
          </p:cNvPr>
          <p:cNvSpPr txBox="1"/>
          <p:nvPr/>
        </p:nvSpPr>
        <p:spPr>
          <a:xfrm>
            <a:off x="0" y="660087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5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325751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E545B29-BF1B-490B-B3C9-4DFE779685EC}"/>
              </a:ext>
            </a:extLst>
          </p:cNvPr>
          <p:cNvSpPr txBox="1"/>
          <p:nvPr/>
        </p:nvSpPr>
        <p:spPr>
          <a:xfrm>
            <a:off x="166255" y="1872978"/>
            <a:ext cx="11496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Vormer</a:t>
            </a:r>
            <a:endParaRPr lang="nl-NL" b="1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De natuurlijke Voorzitter, die de procedures aangeeft, bedoelingen verheldert en samenvat wat iedereen wil. Heeft een goede antenne voor de talenten van anderen.</a:t>
            </a:r>
            <a:br>
              <a:rPr lang="nl-NL" dirty="0">
                <a:latin typeface="Times New Roman" panose="02020603050405020304" pitchFamily="18" charset="0"/>
              </a:rPr>
            </a:br>
            <a:br>
              <a:rPr lang="nl-NL" dirty="0">
                <a:latin typeface="Times New Roman" panose="02020603050405020304" pitchFamily="18" charset="0"/>
              </a:rPr>
            </a:br>
            <a:r>
              <a:rPr lang="nl-NL" dirty="0">
                <a:latin typeface="Times New Roman" panose="02020603050405020304" pitchFamily="18" charset="0"/>
              </a:rPr>
              <a:t>Toelaatbare zwakheden: zet graag anderen aan het werk en kan goed werk delegeren, ook het eigen werk. Kan een beetje manipulatief zijn in de poging alle neuzen één kant op te krijgen.</a:t>
            </a:r>
          </a:p>
        </p:txBody>
      </p:sp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203767" y="744349"/>
            <a:ext cx="6086302" cy="89255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 van Belbin</a:t>
            </a:r>
            <a:endParaRPr lang="en-US"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39A5B-8791-4778-8D8B-124B6CDA7D54}"/>
              </a:ext>
            </a:extLst>
          </p:cNvPr>
          <p:cNvSpPr txBox="1"/>
          <p:nvPr/>
        </p:nvSpPr>
        <p:spPr>
          <a:xfrm>
            <a:off x="166255" y="4469035"/>
            <a:ext cx="120257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Monitor</a:t>
            </a:r>
            <a:endParaRPr lang="nl-NL" dirty="0">
              <a:solidFill>
                <a:srgbClr val="005FAA"/>
              </a:solidFill>
              <a:latin typeface="Roboto" panose="02000000000000000000" pitchFamily="2" charset="0"/>
            </a:endParaRP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Nauwgezet, zorgzaam en zorgvuldig. Voelt aan wat er mis kan gaan, bewaakt de kwaliteit en de veiligheid en kan goed dingen afmaken. De perfectionist en piet precies.</a:t>
            </a: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Toelaatbare zwakheden: kan overbezorgd zijn en zich druk maken over de kleinste dingen, kan moeilijk iets uit handen geven.</a:t>
            </a:r>
          </a:p>
          <a:p>
            <a:br>
              <a:rPr lang="nl-NL" dirty="0">
                <a:effectLst/>
              </a:rPr>
            </a:br>
            <a:endParaRPr lang="nl-NL" dirty="0"/>
          </a:p>
        </p:txBody>
      </p:sp>
      <p:pic>
        <p:nvPicPr>
          <p:cNvPr id="3074" name="Picture 1" descr="Bedrijfsman, een van de 9 teamrollen van Belbin">
            <a:extLst>
              <a:ext uri="{FF2B5EF4-FFF2-40B4-BE49-F238E27FC236}">
                <a16:creationId xmlns:a16="http://schemas.microsoft.com/office/drawing/2014/main" id="{54DF7E62-E28E-47F4-877A-CA80EE9A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Vormer, een van de 9 teamrollen die Meredith Belbin definieert">
            <a:extLst>
              <a:ext uri="{FF2B5EF4-FFF2-40B4-BE49-F238E27FC236}">
                <a16:creationId xmlns:a16="http://schemas.microsoft.com/office/drawing/2014/main" id="{B26CFE52-4C0E-44F5-B7A0-5848D3CC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95" y="1236318"/>
            <a:ext cx="1045609" cy="103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orgdrager een van de 9 teamrollen van Belbin">
            <a:extLst>
              <a:ext uri="{FF2B5EF4-FFF2-40B4-BE49-F238E27FC236}">
                <a16:creationId xmlns:a16="http://schemas.microsoft.com/office/drawing/2014/main" id="{542B9D4A-877E-413B-B756-62D15BB3C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88" y="3904303"/>
            <a:ext cx="1034410" cy="103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8C1FEDD-C600-4201-913F-8FCFB66328B8}"/>
              </a:ext>
            </a:extLst>
          </p:cNvPr>
          <p:cNvSpPr txBox="1"/>
          <p:nvPr/>
        </p:nvSpPr>
        <p:spPr>
          <a:xfrm>
            <a:off x="0" y="660087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5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30447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E545B29-BF1B-490B-B3C9-4DFE779685EC}"/>
              </a:ext>
            </a:extLst>
          </p:cNvPr>
          <p:cNvSpPr txBox="1"/>
          <p:nvPr/>
        </p:nvSpPr>
        <p:spPr>
          <a:xfrm>
            <a:off x="166255" y="1872978"/>
            <a:ext cx="114960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Voorzitter</a:t>
            </a:r>
            <a:endParaRPr lang="nl-NL" b="1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De natuurlijke Voorzitter, die de procedures aangeeft, bedoelingen verheldert en samenvat wat iedereen wil. Heeft een goede antenne voor de talenten van anderen.</a:t>
            </a:r>
          </a:p>
          <a:p>
            <a:r>
              <a:rPr lang="nl-NL" dirty="0">
                <a:latin typeface="Times New Roman" panose="02020603050405020304" pitchFamily="18" charset="0"/>
              </a:rPr>
              <a:t>Toelaatbare zwakheden: zet graag anderen aan het werk en kan goed werk delegeren, ook het eigen werk. Kan een beetje manipulatief zijn in de poging alle neuzen één kant op te krijgen.</a:t>
            </a:r>
          </a:p>
        </p:txBody>
      </p:sp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203767" y="744349"/>
            <a:ext cx="6086302" cy="89255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 van Belbin</a:t>
            </a:r>
            <a:endParaRPr lang="en-US"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9239A5B-8791-4778-8D8B-124B6CDA7D54}"/>
              </a:ext>
            </a:extLst>
          </p:cNvPr>
          <p:cNvSpPr txBox="1"/>
          <p:nvPr/>
        </p:nvSpPr>
        <p:spPr>
          <a:xfrm>
            <a:off x="166255" y="4061550"/>
            <a:ext cx="120257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nl-NL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</a:endParaRPr>
          </a:p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Groepswerker</a:t>
            </a:r>
            <a:endParaRPr lang="nl-NL" dirty="0">
              <a:solidFill>
                <a:srgbClr val="005FAA"/>
              </a:solidFill>
              <a:latin typeface="Roboto" panose="02000000000000000000" pitchFamily="2" charset="0"/>
            </a:endParaRP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Nauwgezet, zorgzaam en zorgvuldig. Voelt aan wat er mis kan gaan, bewaakt de kwaliteit en de veiligheid en kan goed dingen afmaken. De perfectionist en piet precies.</a:t>
            </a: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Toelaatbare zwakheden: kan overbezorgd zijn en zich druk maken over de kleinste dingen, kan moeilijk iets uit handen geven.</a:t>
            </a:r>
          </a:p>
          <a:p>
            <a:br>
              <a:rPr lang="nl-NL" dirty="0">
                <a:effectLst/>
              </a:rPr>
            </a:br>
            <a:endParaRPr lang="nl-NL" dirty="0"/>
          </a:p>
        </p:txBody>
      </p:sp>
      <p:pic>
        <p:nvPicPr>
          <p:cNvPr id="3074" name="Picture 1" descr="Bedrijfsman, een van de 9 teamrollen van Belbin">
            <a:extLst>
              <a:ext uri="{FF2B5EF4-FFF2-40B4-BE49-F238E27FC236}">
                <a16:creationId xmlns:a16="http://schemas.microsoft.com/office/drawing/2014/main" id="{54DF7E62-E28E-47F4-877A-CA80EE9A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Voorzitter een van de 9 teamrollen van Belbin">
            <a:extLst>
              <a:ext uri="{FF2B5EF4-FFF2-40B4-BE49-F238E27FC236}">
                <a16:creationId xmlns:a16="http://schemas.microsoft.com/office/drawing/2014/main" id="{D89817E4-FD4A-4FD2-9526-2E41D5B4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6" y="1190625"/>
            <a:ext cx="1041588" cy="10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roepswerker een van de 9 teamrollen van Belbin">
            <a:extLst>
              <a:ext uri="{FF2B5EF4-FFF2-40B4-BE49-F238E27FC236}">
                <a16:creationId xmlns:a16="http://schemas.microsoft.com/office/drawing/2014/main" id="{D4487414-140E-42F3-BCAB-617DED7F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754" y="3901192"/>
            <a:ext cx="916737" cy="9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CF9FA958-DA07-438E-846A-47BE21AB27DE}"/>
              </a:ext>
            </a:extLst>
          </p:cNvPr>
          <p:cNvSpPr txBox="1"/>
          <p:nvPr/>
        </p:nvSpPr>
        <p:spPr>
          <a:xfrm>
            <a:off x="0" y="660087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5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49356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DE545B29-BF1B-490B-B3C9-4DFE779685EC}"/>
              </a:ext>
            </a:extLst>
          </p:cNvPr>
          <p:cNvSpPr txBox="1"/>
          <p:nvPr/>
        </p:nvSpPr>
        <p:spPr>
          <a:xfrm>
            <a:off x="166255" y="1872978"/>
            <a:ext cx="114960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</a:rPr>
              <a:t>Specialist</a:t>
            </a:r>
            <a:endParaRPr lang="nl-NL" b="1" i="0" u="none" strike="noStrike" dirty="0">
              <a:solidFill>
                <a:schemeClr val="accent1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nl-NL" b="0" i="0" u="none" strike="noStrike" dirty="0">
              <a:solidFill>
                <a:srgbClr val="005FAA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nl-NL" dirty="0">
                <a:latin typeface="Times New Roman" panose="02020603050405020304" pitchFamily="18" charset="0"/>
              </a:rPr>
              <a:t>De toegewijde vakman. Een stille eenling, die zich in een team niet zo thuis voelt, en zijn bijdrage levert door veel te weten van een doorgaans beperkt vakgebied.</a:t>
            </a:r>
            <a:br>
              <a:rPr lang="nl-NL" dirty="0">
                <a:latin typeface="Times New Roman" panose="02020603050405020304" pitchFamily="18" charset="0"/>
              </a:rPr>
            </a:br>
            <a:br>
              <a:rPr lang="nl-NL" dirty="0">
                <a:latin typeface="Times New Roman" panose="02020603050405020304" pitchFamily="18" charset="0"/>
              </a:rPr>
            </a:br>
            <a:r>
              <a:rPr lang="nl-NL" dirty="0">
                <a:latin typeface="Times New Roman" panose="02020603050405020304" pitchFamily="18" charset="0"/>
              </a:rPr>
              <a:t>Toelaatbare zwakheden: Waagt zich niet gauw buiten het eigen vakgebied en is weinig geïnteresseerd in de complementaire bijdragen van anderen.</a:t>
            </a:r>
          </a:p>
        </p:txBody>
      </p:sp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203767" y="744349"/>
            <a:ext cx="6086302" cy="89255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</a:t>
            </a:r>
            <a:r>
              <a:rPr lang="en-US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van Belbin</a:t>
            </a:r>
          </a:p>
        </p:txBody>
      </p:sp>
      <p:pic>
        <p:nvPicPr>
          <p:cNvPr id="6146" name="Picture 2" descr="De specialist een van de 9 teamrollen van Belbin">
            <a:extLst>
              <a:ext uri="{FF2B5EF4-FFF2-40B4-BE49-F238E27FC236}">
                <a16:creationId xmlns:a16="http://schemas.microsoft.com/office/drawing/2014/main" id="{7A22BD7F-9287-4892-B713-F0446273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398" y="1116107"/>
            <a:ext cx="1041588" cy="10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83B1C76-DCE1-4123-A0C7-A8A95610C8B0}"/>
              </a:ext>
            </a:extLst>
          </p:cNvPr>
          <p:cNvSpPr txBox="1"/>
          <p:nvPr/>
        </p:nvSpPr>
        <p:spPr>
          <a:xfrm>
            <a:off x="0" y="660087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3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4265537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CRUM proces">
            <a:extLst>
              <a:ext uri="{FF2B5EF4-FFF2-40B4-BE49-F238E27FC236}">
                <a16:creationId xmlns:a16="http://schemas.microsoft.com/office/drawing/2014/main" id="{A903FE22-20BF-46A0-8F15-D84491377DCB}"/>
              </a:ext>
            </a:extLst>
          </p:cNvPr>
          <p:cNvSpPr txBox="1">
            <a:spLocks/>
          </p:cNvSpPr>
          <p:nvPr/>
        </p:nvSpPr>
        <p:spPr>
          <a:xfrm>
            <a:off x="5541119" y="236855"/>
            <a:ext cx="6086302" cy="43651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</a:t>
            </a:r>
            <a:r>
              <a:rPr lang="en-US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van Belbin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83B1C76-DCE1-4123-A0C7-A8A95610C8B0}"/>
              </a:ext>
            </a:extLst>
          </p:cNvPr>
          <p:cNvSpPr txBox="1"/>
          <p:nvPr/>
        </p:nvSpPr>
        <p:spPr>
          <a:xfrm>
            <a:off x="0" y="6593183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Times New Roman" panose="02020603050405020304" pitchFamily="18" charset="0"/>
              </a:rPr>
              <a:t>Bron : </a:t>
            </a:r>
            <a:r>
              <a:rPr lang="nl-NL" sz="1100" dirty="0">
                <a:latin typeface="Times New Roman" panose="02020603050405020304" pitchFamily="18" charset="0"/>
                <a:hlinkClick r:id="rId3"/>
              </a:rPr>
              <a:t>https://www.afas.nl/blog/de-9-teamrollen-van-belbin</a:t>
            </a:r>
            <a:r>
              <a:rPr lang="nl-NL" sz="1100" dirty="0">
                <a:latin typeface="Times New Roman" panose="02020603050405020304" pitchFamily="18" charset="0"/>
              </a:rPr>
              <a:t>, 2020.</a:t>
            </a:r>
          </a:p>
        </p:txBody>
      </p:sp>
      <p:pic>
        <p:nvPicPr>
          <p:cNvPr id="4" name="Onlinemedia 3" title="Betere teams samenstellen - Belbin's Teamrollen">
            <a:hlinkClick r:id="" action="ppaction://media"/>
            <a:extLst>
              <a:ext uri="{FF2B5EF4-FFF2-40B4-BE49-F238E27FC236}">
                <a16:creationId xmlns:a16="http://schemas.microsoft.com/office/drawing/2014/main" id="{054FF809-95B8-4847-A376-6536DD0C3F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2110" y="701336"/>
            <a:ext cx="11339579" cy="58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26B60-A4F0-DF4E-81DF-333B0790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24904"/>
            <a:ext cx="4887884" cy="716216"/>
          </a:xfrm>
        </p:spPr>
        <p:txBody>
          <a:bodyPr>
            <a:normAutofit/>
          </a:bodyPr>
          <a:lstStyle/>
          <a:p>
            <a:r>
              <a:rPr lang="nl-NL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Opdrachten les 7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AD3737-4DC0-DB4B-B5A4-DE72CB9C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75" y="1526958"/>
            <a:ext cx="11523214" cy="5131293"/>
          </a:xfrm>
        </p:spPr>
        <p:txBody>
          <a:bodyPr>
            <a:noAutofit/>
          </a:bodyPr>
          <a:lstStyle/>
          <a:p>
            <a:pPr marL="0" lvl="1" indent="0" defTabSz="457200">
              <a:buNone/>
            </a:pPr>
            <a:r>
              <a:rPr lang="nl-NL" sz="1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rPr>
              <a:t>Belbin-test (Theorie blz. 39+40)</a:t>
            </a:r>
          </a:p>
          <a:p>
            <a:pPr marL="0" lvl="1" indent="0" defTabSz="457200">
              <a:buNone/>
            </a:pPr>
            <a:endParaRPr lang="nl-NL" sz="1800" dirty="0">
              <a:latin typeface="Times New Roman" panose="02020603050405020304" pitchFamily="18" charset="0"/>
            </a:endParaRPr>
          </a:p>
          <a:p>
            <a:pPr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Ga naar je boek op blz. 170-174 vul de Belbin test in.</a:t>
            </a:r>
          </a:p>
          <a:p>
            <a:pPr defTabSz="457200">
              <a:buFont typeface="Arial" panose="020B0604020202020204" pitchFamily="34" charset="0"/>
              <a:buChar char="•"/>
            </a:pPr>
            <a:endParaRPr lang="nl-NL" sz="1800" dirty="0">
              <a:latin typeface="Times New Roman" panose="02020603050405020304" pitchFamily="18" charset="0"/>
            </a:endParaRPr>
          </a:p>
          <a:p>
            <a:pPr marL="57150" indent="-285750"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Neem de verzameltabel en scoretabel (blz.174) over in Excel en zet deze met de uitkomsten in je uitwerkingsdocument.</a:t>
            </a:r>
          </a:p>
          <a:p>
            <a:pPr defTabSz="457200">
              <a:buFont typeface="Arial" panose="020B0604020202020204" pitchFamily="34" charset="0"/>
              <a:buChar char="•"/>
            </a:pPr>
            <a:endParaRPr lang="nl-NL" sz="1800" dirty="0">
              <a:latin typeface="Times New Roman" panose="02020603050405020304" pitchFamily="18" charset="0"/>
            </a:endParaRPr>
          </a:p>
          <a:p>
            <a:pPr marL="57150" indent="-285750"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Beschrijf onder de tabel of je je herkent in deze </a:t>
            </a:r>
            <a:r>
              <a:rPr lang="nl-NL" sz="1800" dirty="0" err="1">
                <a:latin typeface="Times New Roman" panose="02020603050405020304" pitchFamily="18" charset="0"/>
              </a:rPr>
              <a:t>teamrol</a:t>
            </a:r>
            <a:r>
              <a:rPr lang="nl-NL" sz="1800" dirty="0">
                <a:latin typeface="Times New Roman" panose="02020603050405020304" pitchFamily="18" charset="0"/>
              </a:rPr>
              <a:t> of rollen!</a:t>
            </a:r>
          </a:p>
          <a:p>
            <a:pPr marL="57150" indent="-285750" defTabSz="457200">
              <a:buFont typeface="Arial" panose="020B0604020202020204" pitchFamily="34" charset="0"/>
              <a:buChar char="•"/>
            </a:pPr>
            <a:endParaRPr lang="nl-NL" sz="1800" dirty="0">
              <a:latin typeface="Times New Roman" panose="02020603050405020304" pitchFamily="18" charset="0"/>
            </a:endParaRPr>
          </a:p>
          <a:p>
            <a:pPr marL="57150" indent="-285750"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Lever deze test + antwoord op de vorige vraag. (Excel bestand in via Moodle)</a:t>
            </a:r>
          </a:p>
          <a:p>
            <a:pPr marL="57150" indent="-285750" defTabSz="457200">
              <a:buFont typeface="Arial" panose="020B0604020202020204" pitchFamily="34" charset="0"/>
              <a:buChar char="•"/>
            </a:pPr>
            <a:endParaRPr lang="nl-NL" sz="1800" dirty="0">
              <a:latin typeface="Times New Roman" panose="02020603050405020304" pitchFamily="18" charset="0"/>
            </a:endParaRPr>
          </a:p>
          <a:p>
            <a:pPr marL="57150" indent="-285750"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Doe nu de test op : </a:t>
            </a:r>
            <a:r>
              <a:rPr lang="nl-NL" sz="1800" dirty="0">
                <a:latin typeface="Times New Roman" panose="02020603050405020304" pitchFamily="18" charset="0"/>
                <a:hlinkClick r:id="rId2"/>
              </a:rPr>
              <a:t>https://www.123test.nl/groepsrollentest/</a:t>
            </a:r>
            <a:r>
              <a:rPr lang="nl-NL" sz="1800" dirty="0">
                <a:latin typeface="Times New Roman" panose="02020603050405020304" pitchFamily="18" charset="0"/>
              </a:rPr>
              <a:t> (Lever afdruk in)</a:t>
            </a:r>
          </a:p>
          <a:p>
            <a:pPr marL="0" indent="0" defTabSz="457200">
              <a:buNone/>
            </a:pPr>
            <a:endParaRPr lang="nl-NL" sz="1800" dirty="0">
              <a:latin typeface="Times New Roman" panose="02020603050405020304" pitchFamily="18" charset="0"/>
            </a:endParaRPr>
          </a:p>
          <a:p>
            <a:pPr marL="57150" indent="-285750" defTabSz="457200">
              <a:buFont typeface="Arial" panose="020B0604020202020204" pitchFamily="34" charset="0"/>
              <a:buChar char="•"/>
            </a:pPr>
            <a:r>
              <a:rPr lang="nl-NL" sz="1800" dirty="0">
                <a:latin typeface="Times New Roman" panose="02020603050405020304" pitchFamily="18" charset="0"/>
              </a:rPr>
              <a:t>Bespreek met een andere student jullie uitslag, herkennen jullie elkaars rol ? Zet dit ook in je </a:t>
            </a:r>
            <a:r>
              <a:rPr lang="nl-NL" sz="1800">
                <a:latin typeface="Times New Roman" panose="02020603050405020304" pitchFamily="18" charset="0"/>
              </a:rPr>
              <a:t>inlever document(en).</a:t>
            </a:r>
            <a:endParaRPr lang="nl-NL" sz="1800" dirty="0">
              <a:latin typeface="Times New Roman" panose="02020603050405020304" pitchFamily="18" charset="0"/>
            </a:endParaRPr>
          </a:p>
        </p:txBody>
      </p:sp>
      <p:pic>
        <p:nvPicPr>
          <p:cNvPr id="11266" name="Picture 2" descr="Opdracht - Oogafwijkingen">
            <a:extLst>
              <a:ext uri="{FF2B5EF4-FFF2-40B4-BE49-F238E27FC236}">
                <a16:creationId xmlns:a16="http://schemas.microsoft.com/office/drawing/2014/main" id="{F1705BDC-F446-4600-8BA1-97D104FC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904" y="3686204"/>
            <a:ext cx="3978621" cy="20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37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07C19-93EB-DC49-8B43-B76F0D04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512" y="853586"/>
            <a:ext cx="3640976" cy="782174"/>
          </a:xfrm>
        </p:spPr>
        <p:txBody>
          <a:bodyPr>
            <a:normAutofit/>
          </a:bodyPr>
          <a:lstStyle/>
          <a:p>
            <a:pPr algn="l"/>
            <a:r>
              <a:rPr lang="nl-NL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Volgende les</a:t>
            </a:r>
          </a:p>
        </p:txBody>
      </p:sp>
      <p:pic>
        <p:nvPicPr>
          <p:cNvPr id="10242" name="Picture 2" descr="Volgende week zegel stock illustratie. Illustratie bestaande uit  recentelijk - 85500015">
            <a:extLst>
              <a:ext uri="{FF2B5EF4-FFF2-40B4-BE49-F238E27FC236}">
                <a16:creationId xmlns:a16="http://schemas.microsoft.com/office/drawing/2014/main" id="{38B0956A-2AA5-419A-A184-EB2D50FD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47" y="622614"/>
            <a:ext cx="29813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4F3C235-1607-46D3-85FD-30A8FBB2E319}"/>
              </a:ext>
            </a:extLst>
          </p:cNvPr>
          <p:cNvSpPr txBox="1"/>
          <p:nvPr/>
        </p:nvSpPr>
        <p:spPr>
          <a:xfrm>
            <a:off x="2550160" y="2146614"/>
            <a:ext cx="78943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l-NL" dirty="0"/>
              <a:t>Les 8 : (Blok 2) – Informatie en communicatie . (</a:t>
            </a:r>
            <a:r>
              <a:rPr lang="nl-NL" dirty="0" err="1"/>
              <a:t>Blz</a:t>
            </a:r>
            <a:r>
              <a:rPr lang="nl-NL" dirty="0"/>
              <a:t> 41 t/m 44)</a:t>
            </a:r>
          </a:p>
          <a:p>
            <a:pPr marL="0" indent="0">
              <a:buNone/>
            </a:pPr>
            <a:r>
              <a:rPr lang="nl-NL" dirty="0"/>
              <a:t>				Model van Quin.</a:t>
            </a:r>
          </a:p>
          <a:p>
            <a:pPr marL="0" indent="0">
              <a:buNone/>
            </a:pPr>
            <a:r>
              <a:rPr lang="nl-NL" dirty="0"/>
              <a:t>				RACI tabellen.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/>
              <a:t>Snelle herhaling Les 7. (Blz. 33 t/m 41)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Opdracht : Teamrollen van Model van Quin en RACI tabellen.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7A610EF-B569-4BE2-8AF3-1BAF6DBE1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635"/>
            <a:ext cx="403352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0999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dere projectstijlen">
            <a:extLst>
              <a:ext uri="{FF2B5EF4-FFF2-40B4-BE49-F238E27FC236}">
                <a16:creationId xmlns:a16="http://schemas.microsoft.com/office/drawing/2014/main" id="{BD8DB439-660F-442C-9E94-955883EAB58C}"/>
              </a:ext>
            </a:extLst>
          </p:cNvPr>
          <p:cNvSpPr txBox="1">
            <a:spLocks/>
          </p:cNvSpPr>
          <p:nvPr/>
        </p:nvSpPr>
        <p:spPr>
          <a:xfrm>
            <a:off x="5178107" y="162463"/>
            <a:ext cx="6188631" cy="1039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00" kern="1200" cap="all" spc="33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Terugkijken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E28461-5DB8-4B4A-AEAD-0FE0CED1B1CA}"/>
              </a:ext>
            </a:extLst>
          </p:cNvPr>
          <p:cNvSpPr txBox="1"/>
          <p:nvPr/>
        </p:nvSpPr>
        <p:spPr>
          <a:xfrm>
            <a:off x="1635759" y="1202229"/>
            <a:ext cx="111224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dirty="0"/>
              <a:t>Vandaag heb je geleerd : </a:t>
            </a:r>
          </a:p>
          <a:p>
            <a:endParaRPr lang="nl-NL" b="1" u="sng" dirty="0"/>
          </a:p>
          <a:p>
            <a:r>
              <a:rPr lang="nl-NL" dirty="0"/>
              <a:t>Wat een project organisatie structuur inhoudt.</a:t>
            </a:r>
          </a:p>
          <a:p>
            <a:endParaRPr lang="nl-NL" dirty="0"/>
          </a:p>
          <a:p>
            <a:r>
              <a:rPr lang="nl-NL" dirty="0"/>
              <a:t>Welke rollen, verantwoordelijkheden en structuur van een project organisatie er zijn.</a:t>
            </a:r>
          </a:p>
          <a:p>
            <a:endParaRPr lang="nl-NL" dirty="0"/>
          </a:p>
          <a:p>
            <a:r>
              <a:rPr lang="nl-NL" dirty="0"/>
              <a:t>Wat een communicatieplan is en wat daar in staat en moet staan.</a:t>
            </a:r>
          </a:p>
          <a:p>
            <a:endParaRPr lang="nl-NL" dirty="0"/>
          </a:p>
          <a:p>
            <a:r>
              <a:rPr lang="nl-NL" dirty="0"/>
              <a:t>Welke teamrollen er zijn volgens Belbin.</a:t>
            </a:r>
          </a:p>
          <a:p>
            <a:endParaRPr lang="nl-NL" dirty="0"/>
          </a:p>
          <a:p>
            <a:r>
              <a:rPr lang="nl-NL" dirty="0"/>
              <a:t>Welke rol je zelf zal hebben bij gebruik van de Belbin teamrollen.</a:t>
            </a:r>
          </a:p>
          <a:p>
            <a:endParaRPr lang="nl-NL" dirty="0"/>
          </a:p>
          <a:p>
            <a:r>
              <a:rPr lang="nl-NL" dirty="0"/>
              <a:t>Wat de rol van mede studenten bij het gebruik van Belbin teamrollen zal zijn.</a:t>
            </a:r>
          </a:p>
          <a:p>
            <a:endParaRPr lang="nl-NL" b="1" u="sng" dirty="0"/>
          </a:p>
          <a:p>
            <a:endParaRPr lang="nl-NL" u="sng" dirty="0"/>
          </a:p>
          <a:p>
            <a:r>
              <a:rPr lang="nl-NL" dirty="0"/>
              <a:t>					</a:t>
            </a:r>
          </a:p>
          <a:p>
            <a:r>
              <a:rPr lang="nl-NL" dirty="0"/>
              <a:t>			</a:t>
            </a:r>
            <a:r>
              <a:rPr lang="nl-NL" sz="3600" b="1" dirty="0"/>
              <a:t>Vragen ? </a:t>
            </a:r>
          </a:p>
        </p:txBody>
      </p:sp>
      <p:pic>
        <p:nvPicPr>
          <p:cNvPr id="1025" name="DefaultOcx">
            <a:extLst>
              <a:ext uri="{FF2B5EF4-FFF2-40B4-BE49-F238E27FC236}">
                <a16:creationId xmlns:a16="http://schemas.microsoft.com/office/drawing/2014/main" id="{F15F6A08-0847-4959-91F9-1B586590A85F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2286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HTMLSubmit1">
            <a:extLst>
              <a:ext uri="{FF2B5EF4-FFF2-40B4-BE49-F238E27FC236}">
                <a16:creationId xmlns:a16="http://schemas.microsoft.com/office/drawing/2014/main" id="{608B4664-6AAB-4CFE-97DE-1F1E2869604A}"/>
              </a:ext>
            </a:extLst>
          </p:cNvPr>
          <p:cNvPicPr preferRelativeResize="0">
            <a:picLocks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3048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 descr="De verdieping in met vragen die impact hebben - Associatie voor Coaching -  Professionalisering voor Coaches">
            <a:extLst>
              <a:ext uri="{FF2B5EF4-FFF2-40B4-BE49-F238E27FC236}">
                <a16:creationId xmlns:a16="http://schemas.microsoft.com/office/drawing/2014/main" id="{A3ED4CA5-B768-4AB4-A1DA-D586B218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107" y="5019675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rugkijken lezing Toekomstmakers: Big Data - Leeuwarder Courant">
            <a:extLst>
              <a:ext uri="{FF2B5EF4-FFF2-40B4-BE49-F238E27FC236}">
                <a16:creationId xmlns:a16="http://schemas.microsoft.com/office/drawing/2014/main" id="{ACA59887-F118-4D07-8654-CC82A626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11" y="451073"/>
            <a:ext cx="2870259" cy="179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1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dere projectstijlen">
            <a:extLst>
              <a:ext uri="{FF2B5EF4-FFF2-40B4-BE49-F238E27FC236}">
                <a16:creationId xmlns:a16="http://schemas.microsoft.com/office/drawing/2014/main" id="{BD8DB439-660F-442C-9E94-955883EAB58C}"/>
              </a:ext>
            </a:extLst>
          </p:cNvPr>
          <p:cNvSpPr txBox="1">
            <a:spLocks/>
          </p:cNvSpPr>
          <p:nvPr/>
        </p:nvSpPr>
        <p:spPr>
          <a:xfrm>
            <a:off x="5024760" y="411844"/>
            <a:ext cx="5826589" cy="1039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00" kern="1200" cap="all" spc="33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Agenda.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E28461-5DB8-4B4A-AEAD-0FE0CED1B1CA}"/>
              </a:ext>
            </a:extLst>
          </p:cNvPr>
          <p:cNvSpPr txBox="1"/>
          <p:nvPr/>
        </p:nvSpPr>
        <p:spPr>
          <a:xfrm>
            <a:off x="1995054" y="1443841"/>
            <a:ext cx="88562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dirty="0"/>
              <a:t>Week 1 (Blok 2) :</a:t>
            </a:r>
          </a:p>
          <a:p>
            <a:endParaRPr lang="nl-NL" b="1" u="sng" dirty="0"/>
          </a:p>
          <a:p>
            <a:pPr marL="285750" indent="-285750">
              <a:buFontTx/>
              <a:buChar char="-"/>
            </a:pPr>
            <a:r>
              <a:rPr lang="nl-NL" dirty="0"/>
              <a:t>Les 7 (Blz. 33 t/m 41)  :</a:t>
            </a:r>
            <a:br>
              <a:rPr lang="nl-NL" dirty="0"/>
            </a:br>
            <a:r>
              <a:rPr lang="nl-NL" dirty="0"/>
              <a:t>Een projectorganisatie opzetten. </a:t>
            </a:r>
            <a:br>
              <a:rPr lang="nl-NL" dirty="0"/>
            </a:br>
            <a:r>
              <a:rPr lang="nl-NL" dirty="0"/>
              <a:t>Informatie &amp; Communicatie. </a:t>
            </a:r>
            <a:br>
              <a:rPr lang="nl-NL" dirty="0"/>
            </a:br>
            <a:endParaRPr lang="nl-NL" dirty="0"/>
          </a:p>
          <a:p>
            <a:r>
              <a:rPr lang="nl-NL" dirty="0"/>
              <a:t>Opdracht : 	Belbin test.</a:t>
            </a:r>
          </a:p>
          <a:p>
            <a:endParaRPr lang="nl-NL" dirty="0"/>
          </a:p>
          <a:p>
            <a:r>
              <a:rPr lang="nl-NL" dirty="0"/>
              <a:t>Huiswerk : 	Lezen blz. 33 t/m 41 van deze les</a:t>
            </a:r>
          </a:p>
          <a:p>
            <a:r>
              <a:rPr lang="nl-NL" dirty="0"/>
              <a:t>			Lezen blz. 41 t/m 44 voor de volgende les</a:t>
            </a:r>
          </a:p>
          <a:p>
            <a:endParaRPr lang="nl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5BB0C0-61AB-4BD6-9432-9D02CD175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072" y="356054"/>
            <a:ext cx="1713277" cy="16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ndere projectstijlen">
            <a:extLst>
              <a:ext uri="{FF2B5EF4-FFF2-40B4-BE49-F238E27FC236}">
                <a16:creationId xmlns:a16="http://schemas.microsoft.com/office/drawing/2014/main" id="{BD8DB439-660F-442C-9E94-955883EAB58C}"/>
              </a:ext>
            </a:extLst>
          </p:cNvPr>
          <p:cNvSpPr txBox="1">
            <a:spLocks/>
          </p:cNvSpPr>
          <p:nvPr/>
        </p:nvSpPr>
        <p:spPr>
          <a:xfrm>
            <a:off x="7307989" y="375919"/>
            <a:ext cx="2658971" cy="491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00" kern="1200" cap="all" spc="33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Leerdoelen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EE28461-5DB8-4B4A-AEAD-0FE0CED1B1CA}"/>
              </a:ext>
            </a:extLst>
          </p:cNvPr>
          <p:cNvSpPr txBox="1"/>
          <p:nvPr/>
        </p:nvSpPr>
        <p:spPr>
          <a:xfrm>
            <a:off x="2094807" y="1202229"/>
            <a:ext cx="9476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b="1" u="sng" dirty="0"/>
          </a:p>
          <a:p>
            <a:r>
              <a:rPr lang="nl-NL" b="1" u="sng" dirty="0"/>
              <a:t>Na deze les </a:t>
            </a:r>
            <a:r>
              <a:rPr lang="nl-NL" b="1" dirty="0"/>
              <a:t>:</a:t>
            </a:r>
          </a:p>
          <a:p>
            <a:endParaRPr lang="nl-NL" b="1" dirty="0"/>
          </a:p>
          <a:p>
            <a:r>
              <a:rPr lang="nl-NL" dirty="0"/>
              <a:t>Weet je wat een project organisatie structuur inhoudt.</a:t>
            </a:r>
          </a:p>
          <a:p>
            <a:endParaRPr lang="nl-NL" dirty="0"/>
          </a:p>
          <a:p>
            <a:r>
              <a:rPr lang="nl-NL" dirty="0"/>
              <a:t>Ken je de rollen, verantwoordelijkheden en structuur van een project organisatie.</a:t>
            </a:r>
          </a:p>
          <a:p>
            <a:endParaRPr lang="nl-NL" dirty="0"/>
          </a:p>
          <a:p>
            <a:r>
              <a:rPr lang="nl-NL" dirty="0"/>
              <a:t>Weet je wat een communicatieplan is en wat daar in staat en moet staan.</a:t>
            </a:r>
          </a:p>
          <a:p>
            <a:endParaRPr lang="nl-NL" dirty="0"/>
          </a:p>
          <a:p>
            <a:r>
              <a:rPr lang="nl-NL" dirty="0"/>
              <a:t>Ken je de teamrollen van Belbin.</a:t>
            </a:r>
          </a:p>
          <a:p>
            <a:endParaRPr lang="nl-NL" dirty="0"/>
          </a:p>
          <a:p>
            <a:r>
              <a:rPr lang="nl-NL" dirty="0"/>
              <a:t>Heb je uitgezocht welke rol je zelf zal hebben bij gebruik van de Belbin teamrollen.</a:t>
            </a:r>
          </a:p>
          <a:p>
            <a:endParaRPr lang="nl-NL" dirty="0"/>
          </a:p>
          <a:p>
            <a:r>
              <a:rPr lang="nl-NL" dirty="0"/>
              <a:t>Heb je inzicht gekregen van de rol van mede studenten bij het gebruik van Belbin teamrollen.</a:t>
            </a:r>
          </a:p>
        </p:txBody>
      </p:sp>
    </p:spTree>
    <p:extLst>
      <p:ext uri="{BB962C8B-B14F-4D97-AF65-F5344CB8AC3E}">
        <p14:creationId xmlns:p14="http://schemas.microsoft.com/office/powerpoint/2010/main" val="402066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ndere projectstijlen">
            <a:extLst>
              <a:ext uri="{FF2B5EF4-FFF2-40B4-BE49-F238E27FC236}">
                <a16:creationId xmlns:a16="http://schemas.microsoft.com/office/drawing/2014/main" id="{ABCE90B1-4F4D-420B-A513-86326BF688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4760" y="411844"/>
            <a:ext cx="5826589" cy="10397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700" spc="335"/>
            </a:lvl1pPr>
          </a:lstStyle>
          <a:p>
            <a:pPr algn="l"/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Schooltaal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931B050-C7AC-431C-9AF9-572628110C2E}"/>
              </a:ext>
            </a:extLst>
          </p:cNvPr>
          <p:cNvSpPr txBox="1"/>
          <p:nvPr/>
        </p:nvSpPr>
        <p:spPr>
          <a:xfrm>
            <a:off x="124287" y="1646919"/>
            <a:ext cx="1198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Onder schooltaal wordt het taalgebruik, waaronder vaktermen in </a:t>
            </a:r>
            <a:r>
              <a:rPr lang="nl-NL" dirty="0" err="1"/>
              <a:t>vaklessen</a:t>
            </a:r>
            <a:r>
              <a:rPr lang="nl-NL" dirty="0"/>
              <a:t>, als b.v. project management verstaan, maar wat betekenen de volgende woorden (Klassikaal overleg / Google) :</a:t>
            </a:r>
          </a:p>
          <a:p>
            <a:endParaRPr lang="en-US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B798908F-B512-4FFB-A1CC-6ABCAE26904F}"/>
              </a:ext>
            </a:extLst>
          </p:cNvPr>
          <p:cNvSpPr txBox="1"/>
          <p:nvPr/>
        </p:nvSpPr>
        <p:spPr>
          <a:xfrm>
            <a:off x="710468" y="2329332"/>
            <a:ext cx="36266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</a:t>
            </a:r>
          </a:p>
          <a:p>
            <a:r>
              <a:rPr lang="nl-NL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Project-organisatie</a:t>
            </a:r>
            <a:endParaRPr lang="nl-NL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Project-fasering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Opdrachtgever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Gebruikers-vertegenwoordiger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Leverancier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Projectmanager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Teams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Kwaliteitscontrole (Q&amp;A)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Support 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Project Bureau</a:t>
            </a:r>
          </a:p>
          <a:p>
            <a:r>
              <a:rPr lang="nl-NL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Stake</a:t>
            </a:r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nl-NL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holders</a:t>
            </a:r>
            <a:endParaRPr lang="nl-NL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nl-NL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B8E5B61-DDBE-4BEE-92F7-61CF813E3D3D}"/>
              </a:ext>
            </a:extLst>
          </p:cNvPr>
          <p:cNvSpPr txBox="1"/>
          <p:nvPr/>
        </p:nvSpPr>
        <p:spPr>
          <a:xfrm>
            <a:off x="4660071" y="2329332"/>
            <a:ext cx="40492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SWOT Analyse</a:t>
            </a:r>
          </a:p>
          <a:p>
            <a:r>
              <a:rPr lang="nl-NL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PvA</a:t>
            </a:r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Plan van Aanpak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Doel &amp; doelgroep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Realisatie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Analyse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Extravert – Introvert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Inschikkelijk – Dominant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Zorgvuldig/ordelijk – Ongestructureerd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Rustig/emotioneel stabiel – Onrustig/snel geraakt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Behoudend – Open/vernieuwend</a:t>
            </a:r>
          </a:p>
          <a:p>
            <a:endParaRPr lang="nl-NL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nl-NL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3E4719A-B6F2-40C0-A5DC-48ED224E2A63}"/>
              </a:ext>
            </a:extLst>
          </p:cNvPr>
          <p:cNvSpPr txBox="1"/>
          <p:nvPr/>
        </p:nvSpPr>
        <p:spPr>
          <a:xfrm>
            <a:off x="9032240" y="2329332"/>
            <a:ext cx="25501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Evalueren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Communicatie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Grip</a:t>
            </a:r>
          </a:p>
          <a:p>
            <a:r>
              <a:rPr lang="en-US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Effectiviteit</a:t>
            </a:r>
            <a:endParaRPr lang="en-US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kern="1400" spc="25" dirty="0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Management-team(s)</a:t>
            </a:r>
          </a:p>
          <a:p>
            <a:r>
              <a:rPr lang="en-US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Denkkracht</a:t>
            </a:r>
            <a:endParaRPr lang="en-US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Wilskracht</a:t>
            </a:r>
            <a:endParaRPr lang="en-US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Daadkracht</a:t>
            </a:r>
            <a:endParaRPr lang="en-US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kern="1400" spc="25" dirty="0" err="1">
                <a:solidFill>
                  <a:srgbClr val="17365D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Taakgericht</a:t>
            </a:r>
            <a:endParaRPr lang="en-US" kern="1400" spc="25" dirty="0">
              <a:solidFill>
                <a:srgbClr val="17365D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nl-NL" dirty="0">
                <a:latin typeface="Times New Roman" panose="02020603050405020304" pitchFamily="18" charset="0"/>
              </a:rPr>
              <a:t>Solistisch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Analyticus</a:t>
            </a:r>
          </a:p>
          <a:p>
            <a:r>
              <a:rPr lang="nl-NL" kern="1400" spc="25" dirty="0">
                <a:solidFill>
                  <a:srgbClr val="1736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</a:t>
            </a:r>
            <a:endParaRPr lang="en-US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CDAEC4D-944D-4793-B468-20E1D095DE50}"/>
              </a:ext>
            </a:extLst>
          </p:cNvPr>
          <p:cNvSpPr txBox="1"/>
          <p:nvPr/>
        </p:nvSpPr>
        <p:spPr>
          <a:xfrm>
            <a:off x="124286" y="5909880"/>
            <a:ext cx="1198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Jullie krijgen 10 minuten tijd om deze woorden in een groep van 4-12 personen met elkaar te bespreken.</a:t>
            </a:r>
          </a:p>
          <a:p>
            <a:r>
              <a:rPr lang="nl-NL" dirty="0"/>
              <a:t>De woorden die je niet kent, zoek je op via internet of vraag je aan een andere groep. Hierna ga ik de betekenis aan jullie vragen.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759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Andere projectstijlen"/>
          <p:cNvSpPr txBox="1">
            <a:spLocks noGrp="1"/>
          </p:cNvSpPr>
          <p:nvPr>
            <p:ph type="title"/>
          </p:nvPr>
        </p:nvSpPr>
        <p:spPr>
          <a:xfrm>
            <a:off x="4672999" y="667818"/>
            <a:ext cx="7145621" cy="50771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700" spc="335"/>
            </a:lvl1pPr>
          </a:lstStyle>
          <a:p>
            <a:pPr algn="l"/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</a:rPr>
              <a:t>Een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</a:rPr>
              <a:t>projectorganisatie</a:t>
            </a:r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accent1">
                    <a:lumMod val="75000"/>
                  </a:schemeClr>
                </a:solidFill>
              </a:rPr>
              <a:t>opzetten</a:t>
            </a:r>
            <a:endParaRPr sz="2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F6BE385-67DF-3546-A9EE-A837290FCEDC}"/>
              </a:ext>
            </a:extLst>
          </p:cNvPr>
          <p:cNvSpPr txBox="1"/>
          <p:nvPr/>
        </p:nvSpPr>
        <p:spPr>
          <a:xfrm>
            <a:off x="830580" y="2155740"/>
            <a:ext cx="109880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projectorganisatie is aan de beurt wanneer doel en resultaat van het project duidelijk zijn en de projectfasering duidelijk is.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Wanneer je een speciaal resultaat moet bereiken zoek je hiervoor de mensen</a:t>
            </a:r>
          </a:p>
          <a:p>
            <a:r>
              <a:rPr lang="nl-NL" dirty="0"/>
              <a:t>bij elkaar die je nodig hebt om dat te verzinnen en te maken. </a:t>
            </a:r>
          </a:p>
          <a:p>
            <a:endParaRPr lang="nl-NL" dirty="0"/>
          </a:p>
          <a:p>
            <a:r>
              <a:rPr lang="nl-NL" dirty="0"/>
              <a:t>Met deze mensen vorm je samen de projectorganisatie. </a:t>
            </a:r>
          </a:p>
        </p:txBody>
      </p:sp>
      <p:pic>
        <p:nvPicPr>
          <p:cNvPr id="1026" name="Picture 2" descr="Afbeeldingsresultaat voor project organiseren">
            <a:extLst>
              <a:ext uri="{FF2B5EF4-FFF2-40B4-BE49-F238E27FC236}">
                <a16:creationId xmlns:a16="http://schemas.microsoft.com/office/drawing/2014/main" id="{7D8ECECF-C4FF-2644-BB04-02AD3AFD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343" y="4477069"/>
            <a:ext cx="1621725" cy="16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ivers wordt langzamerhand een ander woord voor multicultureel | Trouw">
            <a:extLst>
              <a:ext uri="{FF2B5EF4-FFF2-40B4-BE49-F238E27FC236}">
                <a16:creationId xmlns:a16="http://schemas.microsoft.com/office/drawing/2014/main" id="{7F1603F4-D05A-40A0-B88B-6D9FC25C1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5295061"/>
            <a:ext cx="2362200" cy="10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er weten over Onze aanpak">
            <a:extLst>
              <a:ext uri="{FF2B5EF4-FFF2-40B4-BE49-F238E27FC236}">
                <a16:creationId xmlns:a16="http://schemas.microsoft.com/office/drawing/2014/main" id="{54D05D18-EE77-4420-BCC4-B6D89755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37" y="2446408"/>
            <a:ext cx="2650271" cy="155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y Fixed Length Sprints in Scrum?">
            <a:extLst>
              <a:ext uri="{FF2B5EF4-FFF2-40B4-BE49-F238E27FC236}">
                <a16:creationId xmlns:a16="http://schemas.microsoft.com/office/drawing/2014/main" id="{B926FA7D-2984-43D5-A7E9-67A681A7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01" y="2486961"/>
            <a:ext cx="4364242" cy="14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183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roject stijlen"/>
          <p:cNvSpPr txBox="1">
            <a:spLocks noGrp="1"/>
          </p:cNvSpPr>
          <p:nvPr>
            <p:ph type="title"/>
          </p:nvPr>
        </p:nvSpPr>
        <p:spPr>
          <a:xfrm>
            <a:off x="4187595" y="606656"/>
            <a:ext cx="8211430" cy="129302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5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Organisatiestructuur</a:t>
            </a:r>
            <a:r>
              <a:rPr lang="en-US" sz="25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, </a:t>
            </a:r>
            <a:r>
              <a:rPr lang="en-US" sz="25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rollen</a:t>
            </a:r>
            <a:r>
              <a:rPr lang="en-US" sz="25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en </a:t>
            </a:r>
            <a:r>
              <a:rPr lang="en-US" sz="25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verantwoordelijkheden</a:t>
            </a:r>
            <a:endParaRPr sz="25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983" name="Traditioneel…"/>
          <p:cNvSpPr txBox="1">
            <a:spLocks noGrp="1"/>
          </p:cNvSpPr>
          <p:nvPr>
            <p:ph type="body" idx="1"/>
          </p:nvPr>
        </p:nvSpPr>
        <p:spPr>
          <a:xfrm>
            <a:off x="685800" y="2024742"/>
            <a:ext cx="10820400" cy="419394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De opdrachtgever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De gebruikersvertegenwoordiger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De leverancier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De projectmanager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De teams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‘Externe’ kwaliteitscontrole (Q&amp;A)</a:t>
            </a:r>
          </a:p>
          <a:p>
            <a:pPr>
              <a:buFont typeface="Courier New" panose="02070309020205020404" pitchFamily="49" charset="0"/>
              <a:buChar char="o"/>
              <a:defRPr sz="4400"/>
            </a:pPr>
            <a:r>
              <a:rPr lang="nl-NL" sz="2000" dirty="0"/>
              <a:t>Support (Project Bureau)</a:t>
            </a:r>
          </a:p>
        </p:txBody>
      </p:sp>
      <p:grpSp>
        <p:nvGrpSpPr>
          <p:cNvPr id="10" name="Groepeer">
            <a:extLst>
              <a:ext uri="{FF2B5EF4-FFF2-40B4-BE49-F238E27FC236}">
                <a16:creationId xmlns:a16="http://schemas.microsoft.com/office/drawing/2014/main" id="{89DE09F9-0754-7547-8192-DD221034C859}"/>
              </a:ext>
            </a:extLst>
          </p:cNvPr>
          <p:cNvGrpSpPr/>
          <p:nvPr/>
        </p:nvGrpSpPr>
        <p:grpSpPr>
          <a:xfrm>
            <a:off x="2806383" y="5002291"/>
            <a:ext cx="3545059" cy="1686705"/>
            <a:chOff x="0" y="0"/>
            <a:chExt cx="5215393" cy="2286660"/>
          </a:xfrm>
        </p:grpSpPr>
        <p:grpSp>
          <p:nvGrpSpPr>
            <p:cNvPr id="11" name="Groepeer">
              <a:extLst>
                <a:ext uri="{FF2B5EF4-FFF2-40B4-BE49-F238E27FC236}">
                  <a16:creationId xmlns:a16="http://schemas.microsoft.com/office/drawing/2014/main" id="{6C3AC04F-D190-2145-A658-ED082DDD6D40}"/>
                </a:ext>
              </a:extLst>
            </p:cNvPr>
            <p:cNvGrpSpPr/>
            <p:nvPr/>
          </p:nvGrpSpPr>
          <p:grpSpPr>
            <a:xfrm>
              <a:off x="0" y="0"/>
              <a:ext cx="4381034" cy="2286661"/>
              <a:chOff x="0" y="0"/>
              <a:chExt cx="4381033" cy="2286660"/>
            </a:xfrm>
          </p:grpSpPr>
          <p:grpSp>
            <p:nvGrpSpPr>
              <p:cNvPr id="16" name="Groepeer">
                <a:extLst>
                  <a:ext uri="{FF2B5EF4-FFF2-40B4-BE49-F238E27FC236}">
                    <a16:creationId xmlns:a16="http://schemas.microsoft.com/office/drawing/2014/main" id="{8DB11C3A-8DBA-0744-8686-3989D594EC29}"/>
                  </a:ext>
                </a:extLst>
              </p:cNvPr>
              <p:cNvGrpSpPr/>
              <p:nvPr/>
            </p:nvGrpSpPr>
            <p:grpSpPr>
              <a:xfrm>
                <a:off x="0" y="0"/>
                <a:ext cx="4381034" cy="2032000"/>
                <a:chOff x="0" y="0"/>
                <a:chExt cx="4381033" cy="2032000"/>
              </a:xfrm>
            </p:grpSpPr>
            <p:pic>
              <p:nvPicPr>
                <p:cNvPr id="18" name="umum.png" descr="umum.png">
                  <a:extLst>
                    <a:ext uri="{FF2B5EF4-FFF2-40B4-BE49-F238E27FC236}">
                      <a16:creationId xmlns:a16="http://schemas.microsoft.com/office/drawing/2014/main" id="{FCA7BC5C-2030-5C44-BA7F-E2F4C1F31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2032000" cy="203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9" name="Rest-Person-Coffee-Break-Male-Light-icon.png" descr="Rest-Person-Coffee-Break-Male-Light-icon.png">
                  <a:extLst>
                    <a:ext uri="{FF2B5EF4-FFF2-40B4-BE49-F238E27FC236}">
                      <a16:creationId xmlns:a16="http://schemas.microsoft.com/office/drawing/2014/main" id="{8760854F-B6F9-2F42-9D30-3A597606A7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495" y="8997"/>
                  <a:ext cx="1397539" cy="13975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user-group-icon.png" descr="user-group-icon.png">
                  <a:extLst>
                    <a:ext uri="{FF2B5EF4-FFF2-40B4-BE49-F238E27FC236}">
                      <a16:creationId xmlns:a16="http://schemas.microsoft.com/office/drawing/2014/main" id="{5B49D427-0FE4-AE4F-A2F7-942AF789B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9639" y="0"/>
                  <a:ext cx="2032001" cy="2032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7" name="1358801003_tools.png" descr="1358801003_tools.png">
                <a:extLst>
                  <a:ext uri="{FF2B5EF4-FFF2-40B4-BE49-F238E27FC236}">
                    <a16:creationId xmlns:a16="http://schemas.microsoft.com/office/drawing/2014/main" id="{2D601492-7DEE-AD49-A282-AB28F5BE3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8242" y="1222647"/>
                <a:ext cx="1064014" cy="10640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" name="Groepeer">
              <a:extLst>
                <a:ext uri="{FF2B5EF4-FFF2-40B4-BE49-F238E27FC236}">
                  <a16:creationId xmlns:a16="http://schemas.microsoft.com/office/drawing/2014/main" id="{FF221708-D071-1046-B412-E4037A4135AB}"/>
                </a:ext>
              </a:extLst>
            </p:cNvPr>
            <p:cNvGrpSpPr/>
            <p:nvPr/>
          </p:nvGrpSpPr>
          <p:grpSpPr>
            <a:xfrm>
              <a:off x="4457064" y="82897"/>
              <a:ext cx="758330" cy="1968501"/>
              <a:chOff x="0" y="0"/>
              <a:chExt cx="758328" cy="1968500"/>
            </a:xfrm>
          </p:grpSpPr>
          <p:pic>
            <p:nvPicPr>
              <p:cNvPr id="13" name="1358798707_graphic_design.png" descr="1358798707_graphic_design.png">
                <a:extLst>
                  <a:ext uri="{FF2B5EF4-FFF2-40B4-BE49-F238E27FC236}">
                    <a16:creationId xmlns:a16="http://schemas.microsoft.com/office/drawing/2014/main" id="{C5540E09-0AB6-1B44-B726-320A6FE8A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71" y="645021"/>
                <a:ext cx="678458" cy="6784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1358792660_Settings.png" descr="1358792660_Settings.png">
                <a:extLst>
                  <a:ext uri="{FF2B5EF4-FFF2-40B4-BE49-F238E27FC236}">
                    <a16:creationId xmlns:a16="http://schemas.microsoft.com/office/drawing/2014/main" id="{65CC85F0-9DA1-B34B-9388-6709FC949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557560" cy="5575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" name="1358802031_measure.png" descr="1358802031_measure.png">
                <a:extLst>
                  <a:ext uri="{FF2B5EF4-FFF2-40B4-BE49-F238E27FC236}">
                    <a16:creationId xmlns:a16="http://schemas.microsoft.com/office/drawing/2014/main" id="{BC88BEB1-1AA7-9744-BFB9-2AA3545C1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1410940"/>
                <a:ext cx="557560" cy="5575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4" name="Afbeelding 23" descr="https://upload.wikimedia.org/wikipedia/commons/5/52/PRINCE2_PMT.png">
            <a:extLst>
              <a:ext uri="{FF2B5EF4-FFF2-40B4-BE49-F238E27FC236}">
                <a16:creationId xmlns:a16="http://schemas.microsoft.com/office/drawing/2014/main" id="{69D19F5E-5ECF-D342-83E5-B0668933486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02" y="2024742"/>
            <a:ext cx="5003995" cy="4068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117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UM">
            <a:extLst>
              <a:ext uri="{FF2B5EF4-FFF2-40B4-BE49-F238E27FC236}">
                <a16:creationId xmlns:a16="http://schemas.microsoft.com/office/drawing/2014/main" id="{A59E2663-1812-4E43-8271-3D05A81F8CA4}"/>
              </a:ext>
            </a:extLst>
          </p:cNvPr>
          <p:cNvSpPr txBox="1">
            <a:spLocks/>
          </p:cNvSpPr>
          <p:nvPr/>
        </p:nvSpPr>
        <p:spPr>
          <a:xfrm>
            <a:off x="5469775" y="640638"/>
            <a:ext cx="6543000" cy="543804"/>
          </a:xfrm>
          <a:prstGeom prst="rect">
            <a:avLst/>
          </a:prstGeom>
        </p:spPr>
        <p:txBody>
          <a:bodyPr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6700" kern="1200" spc="335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cap="all" dirty="0" err="1"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Informatie</a:t>
            </a:r>
            <a:r>
              <a:rPr lang="en-US" sz="3200" cap="all" dirty="0"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en </a:t>
            </a:r>
            <a:r>
              <a:rPr lang="en-US" sz="3200" cap="all" dirty="0" err="1"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communicatie</a:t>
            </a:r>
            <a:endParaRPr lang="en-US" sz="3200" cap="all" dirty="0"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860694E-E535-4B4E-855B-E778DCF20B9F}"/>
              </a:ext>
            </a:extLst>
          </p:cNvPr>
          <p:cNvSpPr txBox="1"/>
          <p:nvPr/>
        </p:nvSpPr>
        <p:spPr>
          <a:xfrm>
            <a:off x="327660" y="1484312"/>
            <a:ext cx="75209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Zorg voor een: Communicatieplan.</a:t>
            </a:r>
          </a:p>
          <a:p>
            <a:endParaRPr lang="nl-NL" dirty="0"/>
          </a:p>
          <a:p>
            <a:r>
              <a:rPr lang="nl-NL" dirty="0"/>
              <a:t>Zorg voor documentatie.</a:t>
            </a:r>
          </a:p>
          <a:p>
            <a:endParaRPr lang="nl-NL" dirty="0"/>
          </a:p>
          <a:p>
            <a:r>
              <a:rPr lang="nl-NL" dirty="0"/>
              <a:t>Breng alle stakeholders/betrokkenen/belanghebbende in kaart.</a:t>
            </a:r>
          </a:p>
          <a:p>
            <a:endParaRPr lang="nl-NL" dirty="0"/>
          </a:p>
          <a:p>
            <a:r>
              <a:rPr lang="nl-NL" dirty="0"/>
              <a:t>Wie overlegt met wie en op welke manier, hoe vaak, waarover ? </a:t>
            </a:r>
          </a:p>
          <a:p>
            <a:endParaRPr lang="nl-NL" dirty="0"/>
          </a:p>
          <a:p>
            <a:r>
              <a:rPr lang="nl-NL" dirty="0"/>
              <a:t>Welke mediavorm gaat er gebruikt worden ?</a:t>
            </a:r>
          </a:p>
          <a:p>
            <a:endParaRPr lang="nl-NL" dirty="0"/>
          </a:p>
          <a:p>
            <a:r>
              <a:rPr lang="nl-NL" dirty="0"/>
              <a:t>Moeten er aanpassingen in de organisatie gebeuren ?</a:t>
            </a:r>
          </a:p>
          <a:p>
            <a:endParaRPr lang="nl-NL" dirty="0"/>
          </a:p>
          <a:p>
            <a:r>
              <a:rPr lang="nl-NL" dirty="0"/>
              <a:t>Hoe zorgen we voor documentatie van de communicatie ?</a:t>
            </a:r>
          </a:p>
        </p:txBody>
      </p:sp>
      <p:pic>
        <p:nvPicPr>
          <p:cNvPr id="9" name="Afbeelding 8" descr="http://www.handhavingsacademie.info/wp-content/uploads/2015/02/inhoud-communicatieplan.jpg">
            <a:extLst>
              <a:ext uri="{FF2B5EF4-FFF2-40B4-BE49-F238E27FC236}">
                <a16:creationId xmlns:a16="http://schemas.microsoft.com/office/drawing/2014/main" id="{6EFAD724-A89F-424C-8FDB-5D59715BD2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60" y="1484312"/>
            <a:ext cx="3914152" cy="455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 descr="Efficiënte interne communicatie: welke voordelen levert dat op?">
            <a:extLst>
              <a:ext uri="{FF2B5EF4-FFF2-40B4-BE49-F238E27FC236}">
                <a16:creationId xmlns:a16="http://schemas.microsoft.com/office/drawing/2014/main" id="{648DED6B-3FCC-443F-B9FD-30D0C665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80" y="5246994"/>
            <a:ext cx="3914152" cy="90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2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0481A-10E8-E34B-9DDF-5EFE2DC1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865" y="407040"/>
            <a:ext cx="11626734" cy="832313"/>
          </a:xfrm>
        </p:spPr>
        <p:txBody>
          <a:bodyPr>
            <a:normAutofit/>
          </a:bodyPr>
          <a:lstStyle/>
          <a:p>
            <a:pPr algn="l"/>
            <a:r>
              <a:rPr lang="nl-NL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grip op team samenwerking?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0E9F5A-8084-2941-B6DB-FD0C2A92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401854"/>
            <a:ext cx="11942617" cy="2027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800" i="1" dirty="0"/>
              <a:t>Hoe komt het toch dat veel teams zich wel een team noemen, maar nauwelijks echt samenwerken? </a:t>
            </a:r>
          </a:p>
          <a:p>
            <a:pPr marL="0" indent="0">
              <a:buNone/>
            </a:pPr>
            <a:r>
              <a:rPr lang="nl-NL" sz="1800" i="1" dirty="0"/>
              <a:t>Dat managers geen vat krijgen op al die verschillende stijlen en persoonlijkheden in het team? </a:t>
            </a:r>
          </a:p>
          <a:p>
            <a:pPr marL="0" indent="0">
              <a:buNone/>
            </a:pPr>
            <a:r>
              <a:rPr lang="nl-NL" sz="1800" i="1" dirty="0"/>
              <a:t>Dat de teamleden zich alleen maar ergeren aan het anders-zijn van anderen en zich wanhopig afvragen waarom niemand begrijpt wat zij begrijpen.</a:t>
            </a:r>
          </a:p>
          <a:p>
            <a:pPr marL="0" indent="0">
              <a:buNone/>
            </a:pPr>
            <a:r>
              <a:rPr lang="nl-NL" sz="1800" i="1" dirty="0"/>
              <a:t>Wat is nu eigenlijk de basis van de teamrollen?</a:t>
            </a:r>
          </a:p>
          <a:p>
            <a:pPr marL="0" indent="0">
              <a:buNone/>
            </a:pPr>
            <a:endParaRPr lang="nl-NL" sz="1800" i="1" dirty="0"/>
          </a:p>
          <a:p>
            <a:pPr marL="0" indent="0">
              <a:buNone/>
            </a:pPr>
            <a:endParaRPr lang="nl-NL" sz="1800" i="1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95745F2-0A48-A243-8AD1-2404582FEB51}"/>
              </a:ext>
            </a:extLst>
          </p:cNvPr>
          <p:cNvSpPr/>
          <p:nvPr/>
        </p:nvSpPr>
        <p:spPr>
          <a:xfrm>
            <a:off x="249382" y="3591500"/>
            <a:ext cx="11693236" cy="2856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Elke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Teamrol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kun je zien als een unieke combinatie van de vijf basis-karaktertrekken die iemands persoonlijkheid bepalen: de 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  <a:hlinkClick r:id="rId2" tooltip="The Big Fiv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 Five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.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nl-NL" i="1" dirty="0"/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i="1" dirty="0"/>
              <a:t>-	Extravert – Introvert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i="1" dirty="0"/>
              <a:t>-	Inschikkelijk – Dominant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i="1" dirty="0"/>
              <a:t>-	Zorgvuldig/ordelijk – Ongestructureerd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i="1" dirty="0"/>
              <a:t>-	Rustig/emotioneel stabiel – Onrustig/snel geraakt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nl-NL" i="1" dirty="0"/>
              <a:t>-	Behoudend – Open/vernieuwend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1A32CE2-2627-48FC-BC16-1869E2CB1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870" y="4203209"/>
            <a:ext cx="3298724" cy="25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CRUM proces"/>
          <p:cNvSpPr txBox="1">
            <a:spLocks noGrp="1"/>
          </p:cNvSpPr>
          <p:nvPr>
            <p:ph type="title"/>
          </p:nvPr>
        </p:nvSpPr>
        <p:spPr>
          <a:xfrm>
            <a:off x="3707476" y="641394"/>
            <a:ext cx="6086302" cy="892552"/>
          </a:xfrm>
          <a:prstGeom prst="rect">
            <a:avLst/>
          </a:prstGeom>
        </p:spPr>
        <p:txBody>
          <a:bodyPr/>
          <a:lstStyle/>
          <a:p>
            <a:r>
              <a:rPr lang="en-US" sz="3200" spc="335" dirty="0" err="1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Teamrollen</a:t>
            </a:r>
            <a:r>
              <a:rPr lang="en-US" sz="3200" spc="335" dirty="0">
                <a:solidFill>
                  <a:schemeClr val="accent1">
                    <a:lumMod val="75000"/>
                  </a:schemeClr>
                </a:solidFill>
                <a:effectLst>
                  <a:outerShdw blurRad="25400" dist="12700" dir="16200000" rotWithShape="0">
                    <a:srgbClr val="3A3A3A">
                      <a:alpha val="35000"/>
                    </a:srgbClr>
                  </a:outerShdw>
                </a:effectLst>
              </a:rPr>
              <a:t> van Belbin</a:t>
            </a:r>
            <a:endParaRPr sz="3200" spc="335" dirty="0">
              <a:solidFill>
                <a:schemeClr val="accent1">
                  <a:lumMod val="75000"/>
                </a:schemeClr>
              </a:solidFill>
              <a:effectLst>
                <a:outerShdw blurRad="25400" dist="12700" dir="16200000" rotWithShape="0">
                  <a:srgbClr val="3A3A3A">
                    <a:alpha val="35000"/>
                  </a:srgbClr>
                </a:outerShdw>
              </a:effectLst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93BA0464-8130-4948-A096-A358D0F1013E}"/>
              </a:ext>
            </a:extLst>
          </p:cNvPr>
          <p:cNvSpPr txBox="1"/>
          <p:nvPr/>
        </p:nvSpPr>
        <p:spPr>
          <a:xfrm>
            <a:off x="787791" y="1818925"/>
            <a:ext cx="88549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>
                <a:solidFill>
                  <a:schemeClr val="accent5">
                    <a:lumMod val="50000"/>
                  </a:schemeClr>
                </a:solidFill>
              </a:rPr>
              <a:t>Meredith</a:t>
            </a:r>
            <a:r>
              <a:rPr lang="nl-NL" b="1" dirty="0">
                <a:solidFill>
                  <a:schemeClr val="accent5">
                    <a:lumMod val="50000"/>
                  </a:schemeClr>
                </a:solidFill>
              </a:rPr>
              <a:t> Belbin </a:t>
            </a:r>
            <a:r>
              <a:rPr lang="nl-NL" dirty="0"/>
              <a:t>is een Britse wetenschapper die bekend is geworden door zijn onderzoek naar de effectiviteit van managementteams.</a:t>
            </a:r>
          </a:p>
          <a:p>
            <a:endParaRPr lang="nl-NL" sz="1600" dirty="0"/>
          </a:p>
        </p:txBody>
      </p:sp>
      <p:pic>
        <p:nvPicPr>
          <p:cNvPr id="4" name="Afbeelding 3" descr="http://www.webklik.nl/user_files/2012_10/431584/belbin-schema.jpg">
            <a:extLst>
              <a:ext uri="{FF2B5EF4-FFF2-40B4-BE49-F238E27FC236}">
                <a16:creationId xmlns:a16="http://schemas.microsoft.com/office/drawing/2014/main" id="{E7A50D74-7F72-472E-AE2D-0FC5C12605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3" y="2922036"/>
            <a:ext cx="3798277" cy="35951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1EB1122-1FD5-4325-B275-E4293751FB06}"/>
              </a:ext>
            </a:extLst>
          </p:cNvPr>
          <p:cNvSpPr/>
          <p:nvPr/>
        </p:nvSpPr>
        <p:spPr>
          <a:xfrm>
            <a:off x="4401907" y="2922036"/>
            <a:ext cx="76182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Volgens deze bekende theorie van dr. </a:t>
            </a:r>
            <a:r>
              <a:rPr lang="nl-NL" dirty="0" err="1">
                <a:latin typeface="Times New Roman" panose="02020603050405020304" pitchFamily="18" charset="0"/>
                <a:ea typeface="Arial" panose="020B0604020202020204" pitchFamily="34" charset="0"/>
              </a:rPr>
              <a:t>Meredith</a:t>
            </a:r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 Belbin zijn er negen teamrollen te identificeren. Daarbij kun je onderscheid maken tussen een functionele, organisatorische en persoonlijke rol. </a:t>
            </a:r>
          </a:p>
          <a:p>
            <a:endParaRPr lang="nl-NL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Afhankelijk van de doelstelling, wat je wilt bereiken met een team, heeft ieder team een ideale samenstelling.</a:t>
            </a:r>
            <a:endParaRPr lang="nl-NL" sz="3200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endParaRPr lang="nl-NL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Een team bestaande uit alleen maar </a:t>
            </a:r>
            <a:r>
              <a:rPr lang="nl-NL" dirty="0" err="1">
                <a:latin typeface="Times New Roman" panose="02020603050405020304" pitchFamily="18" charset="0"/>
                <a:ea typeface="Arial" panose="020B0604020202020204" pitchFamily="34" charset="0"/>
              </a:rPr>
              <a:t>creatievelingen</a:t>
            </a:r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 loopt het risico te verzanden in ideeën. Een team bestaande uit alleen maar uitvoerders loopt het risico veel werkzaamheden te verzetten zonder aansprekend resultaat. </a:t>
            </a:r>
          </a:p>
          <a:p>
            <a:endParaRPr lang="nl-NL" dirty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nl-NL" dirty="0">
                <a:latin typeface="Times New Roman" panose="02020603050405020304" pitchFamily="18" charset="0"/>
                <a:ea typeface="Arial" panose="020B0604020202020204" pitchFamily="34" charset="0"/>
              </a:rPr>
              <a:t>Een team dat zich hier bewust van is kan door het toedelen van taken en functies aansturen op een betere werking van het team met bijbehorend resultaat.</a:t>
            </a:r>
            <a:endParaRPr lang="nl-NL" sz="32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1026" name="Picture 2" descr="Meredith Belbin Whois">
            <a:extLst>
              <a:ext uri="{FF2B5EF4-FFF2-40B4-BE49-F238E27FC236}">
                <a16:creationId xmlns:a16="http://schemas.microsoft.com/office/drawing/2014/main" id="{DDD40041-CDE7-44DA-B63B-34FF9C62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074" y="3411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8724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emaPM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aPM" id="{5503AB1D-FB4F-5544-8853-640DC61C02E6}" vid="{AD96E3F1-07C1-4844-A5DF-84FC93C0C6E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ThemaPM</Template>
  <TotalTime>1628</TotalTime>
  <Words>1665</Words>
  <Application>Microsoft Office PowerPoint</Application>
  <PresentationFormat>Breedbeeld</PresentationFormat>
  <Paragraphs>210</Paragraphs>
  <Slides>19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</vt:lpstr>
      <vt:lpstr>Century Gothic</vt:lpstr>
      <vt:lpstr>Courier New</vt:lpstr>
      <vt:lpstr>Roboto</vt:lpstr>
      <vt:lpstr>Times New Roman</vt:lpstr>
      <vt:lpstr>ThemaPM</vt:lpstr>
      <vt:lpstr>Projectmanagement - les 7  Een projectorganisatie opzetten. Informatie &amp; Communicatie.  Les 7 – blz. 33 t/m 41</vt:lpstr>
      <vt:lpstr>PowerPoint-presentatie</vt:lpstr>
      <vt:lpstr>PowerPoint-presentatie</vt:lpstr>
      <vt:lpstr>Schooltaal.</vt:lpstr>
      <vt:lpstr>Een projectorganisatie opzetten</vt:lpstr>
      <vt:lpstr>Organisatiestructuur, rollen en verantwoordelijkheden</vt:lpstr>
      <vt:lpstr>PowerPoint-presentatie</vt:lpstr>
      <vt:lpstr>grip op team samenwerking? </vt:lpstr>
      <vt:lpstr>Teamrollen van Belbin</vt:lpstr>
      <vt:lpstr>Teamrollen van Belbin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Opdrachten les 7</vt:lpstr>
      <vt:lpstr>Volgende les</vt:lpstr>
      <vt:lpstr>PowerPoint-presentatie</vt:lpstr>
    </vt:vector>
  </TitlesOfParts>
  <Company>NovaCollege Haarlem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Vak Projectmanagement</dc:title>
  <dc:creator>Elmar Geurts</dc:creator>
  <cp:lastModifiedBy>Geurts, Elmar</cp:lastModifiedBy>
  <cp:revision>55</cp:revision>
  <dcterms:created xsi:type="dcterms:W3CDTF">2018-04-23T09:09:28Z</dcterms:created>
  <dcterms:modified xsi:type="dcterms:W3CDTF">2020-11-15T21:41:00Z</dcterms:modified>
</cp:coreProperties>
</file>